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Lst>
  <p:notesMasterIdLst>
    <p:notesMasterId r:id="rId44"/>
  </p:notesMasterIdLst>
  <p:handoutMasterIdLst>
    <p:handoutMasterId r:id="rId45"/>
  </p:handoutMasterIdLst>
  <p:sldIdLst>
    <p:sldId id="672" r:id="rId6"/>
    <p:sldId id="681" r:id="rId7"/>
    <p:sldId id="707" r:id="rId8"/>
    <p:sldId id="703" r:id="rId9"/>
    <p:sldId id="705" r:id="rId10"/>
    <p:sldId id="670" r:id="rId11"/>
    <p:sldId id="593" r:id="rId12"/>
    <p:sldId id="594" r:id="rId13"/>
    <p:sldId id="284" r:id="rId14"/>
    <p:sldId id="675" r:id="rId15"/>
    <p:sldId id="708" r:id="rId16"/>
    <p:sldId id="679" r:id="rId17"/>
    <p:sldId id="646" r:id="rId18"/>
    <p:sldId id="678" r:id="rId19"/>
    <p:sldId id="683" r:id="rId20"/>
    <p:sldId id="684" r:id="rId21"/>
    <p:sldId id="682" r:id="rId22"/>
    <p:sldId id="676" r:id="rId23"/>
    <p:sldId id="674" r:id="rId24"/>
    <p:sldId id="668" r:id="rId25"/>
    <p:sldId id="688" r:id="rId26"/>
    <p:sldId id="680" r:id="rId27"/>
    <p:sldId id="689" r:id="rId28"/>
    <p:sldId id="690" r:id="rId29"/>
    <p:sldId id="691" r:id="rId30"/>
    <p:sldId id="698" r:id="rId31"/>
    <p:sldId id="699" r:id="rId32"/>
    <p:sldId id="700" r:id="rId33"/>
    <p:sldId id="701" r:id="rId34"/>
    <p:sldId id="702" r:id="rId35"/>
    <p:sldId id="685" r:id="rId36"/>
    <p:sldId id="686" r:id="rId37"/>
    <p:sldId id="692" r:id="rId38"/>
    <p:sldId id="694" r:id="rId39"/>
    <p:sldId id="693" r:id="rId40"/>
    <p:sldId id="697" r:id="rId41"/>
    <p:sldId id="687" r:id="rId42"/>
    <p:sldId id="316" r:id="rId43"/>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60ABA-0A94-ADAF-1E64-81DF13AC6B07}" name="Trevor Salaski" initials="TS" userId="S::tsalaski@creditacceptance.com::199b246c-c3b4-4ab7-959f-e58e0ce11e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D46"/>
    <a:srgbClr val="32195B"/>
    <a:srgbClr val="8DC1DB"/>
    <a:srgbClr val="FFFFFF"/>
    <a:srgbClr val="E4F431"/>
    <a:srgbClr val="A7CE38"/>
    <a:srgbClr val="EA128C"/>
    <a:srgbClr val="BFBFBF"/>
    <a:srgbClr val="F4F425"/>
    <a:srgbClr val="E1F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1889" autoAdjust="0"/>
  </p:normalViewPr>
  <p:slideViewPr>
    <p:cSldViewPr snapToGrid="0">
      <p:cViewPr varScale="1">
        <p:scale>
          <a:sx n="82" d="100"/>
          <a:sy n="82" d="100"/>
        </p:scale>
        <p:origin x="643" y="7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18196103917602E-2"/>
          <c:y val="2.5152810019742452E-2"/>
          <c:w val="0.90230600000000005"/>
          <c:h val="0.87875099999999995"/>
        </c:manualLayout>
      </c:layout>
      <c:barChart>
        <c:barDir val="col"/>
        <c:grouping val="clustered"/>
        <c:varyColors val="0"/>
        <c:ser>
          <c:idx val="0"/>
          <c:order val="0"/>
          <c:tx>
            <c:strRef>
              <c:f>Sheet1!$B$1</c:f>
              <c:strCache>
                <c:ptCount val="1"/>
                <c:pt idx="0">
                  <c:v>April</c:v>
                </c:pt>
              </c:strCache>
            </c:strRef>
          </c:tx>
          <c:spPr>
            <a:solidFill>
              <a:srgbClr val="E4F431"/>
            </a:solidFill>
            <a:ln w="12700" cap="flat">
              <a:noFill/>
              <a:miter lim="400000"/>
            </a:ln>
            <a:effectLst/>
          </c:spPr>
          <c:invertIfNegative val="0"/>
          <c:cat>
            <c:strRef>
              <c:f>Sheet1!$A$2:$A$3</c:f>
              <c:strCache>
                <c:ptCount val="2"/>
                <c:pt idx="0">
                  <c:v>Region 1</c:v>
                </c:pt>
                <c:pt idx="1">
                  <c:v>Region 2</c:v>
                </c:pt>
              </c:strCache>
            </c:strRef>
          </c:cat>
          <c:val>
            <c:numRef>
              <c:f>Sheet1!$B$2:$B$3</c:f>
              <c:numCache>
                <c:formatCode>General</c:formatCode>
                <c:ptCount val="2"/>
                <c:pt idx="0">
                  <c:v>17</c:v>
                </c:pt>
                <c:pt idx="1">
                  <c:v>55</c:v>
                </c:pt>
              </c:numCache>
            </c:numRef>
          </c:val>
          <c:extLst>
            <c:ext xmlns:c16="http://schemas.microsoft.com/office/drawing/2014/chart" uri="{C3380CC4-5D6E-409C-BE32-E72D297353CC}">
              <c16:uniqueId val="{00000000-8309-3143-8F79-E3C8B8A2805E}"/>
            </c:ext>
          </c:extLst>
        </c:ser>
        <c:ser>
          <c:idx val="1"/>
          <c:order val="1"/>
          <c:tx>
            <c:strRef>
              <c:f>Sheet1!$C$1</c:f>
              <c:strCache>
                <c:ptCount val="1"/>
                <c:pt idx="0">
                  <c:v>May</c:v>
                </c:pt>
              </c:strCache>
            </c:strRef>
          </c:tx>
          <c:spPr>
            <a:solidFill>
              <a:srgbClr val="32195B"/>
            </a:solidFill>
            <a:ln w="12700" cap="flat">
              <a:noFill/>
              <a:miter lim="400000"/>
            </a:ln>
            <a:effectLst/>
          </c:spPr>
          <c:invertIfNegative val="0"/>
          <c:cat>
            <c:strRef>
              <c:f>Sheet1!$A$2:$A$3</c:f>
              <c:strCache>
                <c:ptCount val="2"/>
                <c:pt idx="0">
                  <c:v>Region 1</c:v>
                </c:pt>
                <c:pt idx="1">
                  <c:v>Region 2</c:v>
                </c:pt>
              </c:strCache>
            </c:strRef>
          </c:cat>
          <c:val>
            <c:numRef>
              <c:f>Sheet1!$C$2:$C$3</c:f>
              <c:numCache>
                <c:formatCode>General</c:formatCode>
                <c:ptCount val="2"/>
                <c:pt idx="0">
                  <c:v>26</c:v>
                </c:pt>
                <c:pt idx="1">
                  <c:v>43</c:v>
                </c:pt>
              </c:numCache>
            </c:numRef>
          </c:val>
          <c:extLst>
            <c:ext xmlns:c16="http://schemas.microsoft.com/office/drawing/2014/chart" uri="{C3380CC4-5D6E-409C-BE32-E72D297353CC}">
              <c16:uniqueId val="{00000001-8309-3143-8F79-E3C8B8A2805E}"/>
            </c:ext>
          </c:extLst>
        </c:ser>
        <c:ser>
          <c:idx val="2"/>
          <c:order val="2"/>
          <c:tx>
            <c:strRef>
              <c:f>Sheet1!$D$1</c:f>
              <c:strCache>
                <c:ptCount val="1"/>
                <c:pt idx="0">
                  <c:v>June</c:v>
                </c:pt>
              </c:strCache>
            </c:strRef>
          </c:tx>
          <c:spPr>
            <a:solidFill>
              <a:srgbClr val="8DC1DB"/>
            </a:solidFill>
            <a:ln w="12700" cap="flat">
              <a:noFill/>
              <a:miter lim="400000"/>
            </a:ln>
            <a:effectLst/>
          </c:spPr>
          <c:invertIfNegative val="0"/>
          <c:cat>
            <c:strRef>
              <c:f>Sheet1!$A$2:$A$3</c:f>
              <c:strCache>
                <c:ptCount val="2"/>
                <c:pt idx="0">
                  <c:v>Region 1</c:v>
                </c:pt>
                <c:pt idx="1">
                  <c:v>Region 2</c:v>
                </c:pt>
              </c:strCache>
            </c:strRef>
          </c:cat>
          <c:val>
            <c:numRef>
              <c:f>Sheet1!$D$2:$D$3</c:f>
              <c:numCache>
                <c:formatCode>General</c:formatCode>
                <c:ptCount val="2"/>
                <c:pt idx="0">
                  <c:v>53</c:v>
                </c:pt>
                <c:pt idx="1">
                  <c:v>70</c:v>
                </c:pt>
              </c:numCache>
            </c:numRef>
          </c:val>
          <c:extLst>
            <c:ext xmlns:c16="http://schemas.microsoft.com/office/drawing/2014/chart" uri="{C3380CC4-5D6E-409C-BE32-E72D297353CC}">
              <c16:uniqueId val="{00000002-8309-3143-8F79-E3C8B8A2805E}"/>
            </c:ext>
          </c:extLst>
        </c:ser>
        <c:ser>
          <c:idx val="3"/>
          <c:order val="3"/>
          <c:tx>
            <c:strRef>
              <c:f>Sheet1!$E$1</c:f>
              <c:strCache>
                <c:ptCount val="1"/>
                <c:pt idx="0">
                  <c:v>July</c:v>
                </c:pt>
              </c:strCache>
            </c:strRef>
          </c:tx>
          <c:spPr>
            <a:solidFill>
              <a:srgbClr val="F04D46"/>
            </a:solidFill>
            <a:ln w="12700" cap="flat">
              <a:noFill/>
              <a:miter lim="400000"/>
            </a:ln>
            <a:effectLst/>
          </c:spPr>
          <c:invertIfNegative val="0"/>
          <c:cat>
            <c:strRef>
              <c:f>Sheet1!$A$2:$A$3</c:f>
              <c:strCache>
                <c:ptCount val="2"/>
                <c:pt idx="0">
                  <c:v>Region 1</c:v>
                </c:pt>
                <c:pt idx="1">
                  <c:v>Region 2</c:v>
                </c:pt>
              </c:strCache>
            </c:strRef>
          </c:cat>
          <c:val>
            <c:numRef>
              <c:f>Sheet1!$E$2:$E$3</c:f>
              <c:numCache>
                <c:formatCode>General</c:formatCode>
                <c:ptCount val="2"/>
                <c:pt idx="0">
                  <c:v>96</c:v>
                </c:pt>
                <c:pt idx="1">
                  <c:v>58</c:v>
                </c:pt>
              </c:numCache>
            </c:numRef>
          </c:val>
          <c:extLst>
            <c:ext xmlns:c16="http://schemas.microsoft.com/office/drawing/2014/chart" uri="{C3380CC4-5D6E-409C-BE32-E72D297353CC}">
              <c16:uniqueId val="{00000003-8309-3143-8F79-E3C8B8A2805E}"/>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200" b="1" i="0">
                <a:solidFill>
                  <a:srgbClr val="0A293B"/>
                </a:solidFill>
                <a:latin typeface="Gotham Bold" pitchFamily="2" charset="0"/>
                <a:cs typeface="Gotham Bold" pitchFamily="2" charset="0"/>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635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a:latin typeface="Gotham Book" pitchFamily="2" charset="0"/>
                <a:cs typeface="Gotham Book" pitchFamily="2" charset="0"/>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a:latin typeface="Acceptance"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21300000000002E-2"/>
          <c:y val="0.110772"/>
          <c:w val="0.87420799999999999"/>
          <c:h val="0.81433900000000004"/>
        </c:manualLayout>
      </c:layout>
      <c:scatterChart>
        <c:scatterStyle val="lineMarker"/>
        <c:varyColors val="0"/>
        <c:ser>
          <c:idx val="0"/>
          <c:order val="0"/>
          <c:tx>
            <c:strRef>
              <c:f>Sheet1!$B$1</c:f>
              <c:strCache>
                <c:ptCount val="1"/>
                <c:pt idx="0">
                  <c:v>May</c:v>
                </c:pt>
              </c:strCache>
            </c:strRef>
          </c:tx>
          <c:spPr>
            <a:ln w="22225" cap="flat">
              <a:solidFill>
                <a:srgbClr val="E4F431"/>
              </a:solidFill>
              <a:prstDash val="solid"/>
              <a:miter lim="400000"/>
            </a:ln>
            <a:effectLst/>
          </c:spPr>
          <c:marker>
            <c:symbol val="circle"/>
            <c:size val="11"/>
            <c:spPr>
              <a:solidFill>
                <a:srgbClr val="E4F431"/>
              </a:solidFill>
              <a:ln w="38100" cap="flat">
                <a:solidFill>
                  <a:srgbClr val="E4F43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Sheet1!$C$2:$C$9</c:f>
              <c:numCache>
                <c:formatCode>General</c:formatCode>
                <c:ptCount val="8"/>
                <c:pt idx="0">
                  <c:v>2</c:v>
                </c:pt>
                <c:pt idx="1">
                  <c:v>4</c:v>
                </c:pt>
                <c:pt idx="2">
                  <c:v>5</c:v>
                </c:pt>
                <c:pt idx="3">
                  <c:v>8</c:v>
                </c:pt>
                <c:pt idx="4">
                  <c:v>13</c:v>
                </c:pt>
                <c:pt idx="5">
                  <c:v>16</c:v>
                </c:pt>
                <c:pt idx="6">
                  <c:v>18</c:v>
                </c:pt>
                <c:pt idx="7">
                  <c:v>20</c:v>
                </c:pt>
              </c:numCache>
            </c:numRef>
          </c:yVal>
          <c:smooth val="0"/>
          <c:extLst>
            <c:ext xmlns:c16="http://schemas.microsoft.com/office/drawing/2014/chart" uri="{C3380CC4-5D6E-409C-BE32-E72D297353CC}">
              <c16:uniqueId val="{00000000-0E67-E742-B6B0-E56B9E560AEC}"/>
            </c:ext>
          </c:extLst>
        </c:ser>
        <c:ser>
          <c:idx val="1"/>
          <c:order val="1"/>
          <c:tx>
            <c:strRef>
              <c:f>Sheet1!$C$1</c:f>
              <c:strCache>
                <c:ptCount val="1"/>
                <c:pt idx="0">
                  <c:v>June</c:v>
                </c:pt>
              </c:strCache>
            </c:strRef>
          </c:tx>
          <c:spPr>
            <a:ln w="22225" cap="flat">
              <a:solidFill>
                <a:srgbClr val="32195B"/>
              </a:solidFill>
              <a:prstDash val="solid"/>
              <a:miter lim="400000"/>
            </a:ln>
            <a:effectLst/>
          </c:spPr>
          <c:marker>
            <c:symbol val="circle"/>
            <c:size val="11"/>
            <c:spPr>
              <a:solidFill>
                <a:srgbClr val="32195B"/>
              </a:solidFill>
              <a:ln w="38100" cap="flat">
                <a:solidFill>
                  <a:srgbClr val="32195B"/>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Sheet1!$D$2:$D$9</c:f>
              <c:numCache>
                <c:formatCode>General</c:formatCode>
                <c:ptCount val="8"/>
                <c:pt idx="0">
                  <c:v>4</c:v>
                </c:pt>
                <c:pt idx="1">
                  <c:v>7</c:v>
                </c:pt>
                <c:pt idx="2">
                  <c:v>8</c:v>
                </c:pt>
                <c:pt idx="3">
                  <c:v>11</c:v>
                </c:pt>
                <c:pt idx="4">
                  <c:v>14</c:v>
                </c:pt>
                <c:pt idx="5">
                  <c:v>15</c:v>
                </c:pt>
                <c:pt idx="6">
                  <c:v>17</c:v>
                </c:pt>
                <c:pt idx="7">
                  <c:v>20</c:v>
                </c:pt>
              </c:numCache>
            </c:numRef>
          </c:yVal>
          <c:smooth val="0"/>
          <c:extLst>
            <c:ext xmlns:c16="http://schemas.microsoft.com/office/drawing/2014/chart" uri="{C3380CC4-5D6E-409C-BE32-E72D297353CC}">
              <c16:uniqueId val="{00000001-0E67-E742-B6B0-E56B9E560AEC}"/>
            </c:ext>
          </c:extLst>
        </c:ser>
        <c:ser>
          <c:idx val="2"/>
          <c:order val="2"/>
          <c:tx>
            <c:strRef>
              <c:f>Sheet1!$D$1</c:f>
              <c:strCache>
                <c:ptCount val="1"/>
                <c:pt idx="0">
                  <c:v>July</c:v>
                </c:pt>
              </c:strCache>
            </c:strRef>
          </c:tx>
          <c:spPr>
            <a:ln w="22225" cap="flat">
              <a:solidFill>
                <a:srgbClr val="F04D46"/>
              </a:solidFill>
              <a:prstDash val="solid"/>
              <a:miter lim="400000"/>
            </a:ln>
            <a:effectLst/>
          </c:spPr>
          <c:marker>
            <c:symbol val="circle"/>
            <c:size val="11"/>
            <c:spPr>
              <a:solidFill>
                <a:srgbClr val="F04D46"/>
              </a:solidFill>
              <a:ln w="38100" cap="flat">
                <a:solidFill>
                  <a:srgbClr val="F04D46"/>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Sheet1!$E$2:$E$9</c:f>
              <c:numCache>
                <c:formatCode>General</c:formatCode>
                <c:ptCount val="8"/>
                <c:pt idx="0">
                  <c:v>0</c:v>
                </c:pt>
                <c:pt idx="1">
                  <c:v>2</c:v>
                </c:pt>
                <c:pt idx="2">
                  <c:v>4</c:v>
                </c:pt>
                <c:pt idx="3">
                  <c:v>6</c:v>
                </c:pt>
                <c:pt idx="4">
                  <c:v>8</c:v>
                </c:pt>
                <c:pt idx="5">
                  <c:v>12</c:v>
                </c:pt>
                <c:pt idx="6">
                  <c:v>15</c:v>
                </c:pt>
                <c:pt idx="7">
                  <c:v>18</c:v>
                </c:pt>
              </c:numCache>
            </c:numRef>
          </c:yVal>
          <c:smooth val="0"/>
          <c:extLst>
            <c:ext xmlns:c16="http://schemas.microsoft.com/office/drawing/2014/chart" uri="{C3380CC4-5D6E-409C-BE32-E72D297353CC}">
              <c16:uniqueId val="{00000002-0E67-E742-B6B0-E56B9E560AEC}"/>
            </c:ext>
          </c:extLst>
        </c:ser>
        <c:dLbls>
          <c:showLegendKey val="0"/>
          <c:showVal val="0"/>
          <c:showCatName val="0"/>
          <c:showSerName val="0"/>
          <c:showPercent val="0"/>
          <c:showBubbleSize val="0"/>
        </c:dLbls>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sz="1200" b="1" i="0" u="none" strike="noStrike">
                <a:solidFill>
                  <a:srgbClr val="32195B"/>
                </a:solidFill>
                <a:latin typeface="Gotham Bold" pitchFamily="2" charset="0"/>
                <a:cs typeface="Gotham Bold" pitchFamily="2" charset="0"/>
              </a:defRPr>
            </a:pPr>
            <a:endParaRPr lang="en-US"/>
          </a:p>
        </c:txPr>
        <c:crossAx val="2094734553"/>
        <c:crosses val="autoZero"/>
        <c:crossBetween val="between"/>
        <c:majorUnit val="3"/>
        <c:minorUnit val="1.5"/>
      </c:valAx>
      <c:valAx>
        <c:axId val="2094734553"/>
        <c:scaling>
          <c:orientation val="minMax"/>
        </c:scaling>
        <c:delete val="0"/>
        <c:axPos val="l"/>
        <c:majorGridlines>
          <c:spPr>
            <a:ln w="6350" cap="flat">
              <a:solidFill>
                <a:schemeClr val="bg1">
                  <a:lumMod val="6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rgbClr val="32195B"/>
                </a:solidFill>
                <a:latin typeface="Gotham Medium" pitchFamily="2" charset="0"/>
                <a:cs typeface="Gotham Medium" pitchFamily="2" charset="0"/>
              </a:defRPr>
            </a:pPr>
            <a:endParaRPr lang="en-US"/>
          </a:p>
        </c:txPr>
        <c:crossAx val="2094734552"/>
        <c:crosses val="autoZero"/>
        <c:crossBetween val="between"/>
        <c:majorUnit val="5"/>
        <c:minorUnit val="2.5"/>
      </c:valAx>
      <c:spPr>
        <a:noFill/>
        <a:ln w="12700" cap="flat">
          <a:noFill/>
          <a:miter lim="400000"/>
        </a:ln>
        <a:effectLst/>
      </c:spPr>
    </c:plotArea>
    <c:legend>
      <c:legendPos val="t"/>
      <c:legendEntry>
        <c:idx val="0"/>
        <c:txPr>
          <a:bodyPr rot="0"/>
          <a:lstStyle/>
          <a:p>
            <a:pPr>
              <a:defRPr sz="1200" b="0" i="0" u="none" strike="noStrike">
                <a:solidFill>
                  <a:srgbClr val="040E12"/>
                </a:solidFill>
                <a:latin typeface="Gotham Book" pitchFamily="2" charset="0"/>
                <a:cs typeface="Gotham Book" pitchFamily="2" charset="0"/>
              </a:defRPr>
            </a:pPr>
            <a:endParaRPr lang="en-US"/>
          </a:p>
        </c:txPr>
      </c:legendEntry>
      <c:legendEntry>
        <c:idx val="1"/>
        <c:txPr>
          <a:bodyPr rot="0"/>
          <a:lstStyle/>
          <a:p>
            <a:pPr>
              <a:defRPr sz="1200" b="0" i="0" u="none" strike="noStrike">
                <a:solidFill>
                  <a:srgbClr val="040E12"/>
                </a:solidFill>
                <a:latin typeface="Gotham Book" pitchFamily="2" charset="0"/>
                <a:cs typeface="Gotham Book" pitchFamily="2" charset="0"/>
              </a:defRPr>
            </a:pPr>
            <a:endParaRPr lang="en-US"/>
          </a:p>
        </c:txPr>
      </c:legendEntry>
      <c:legendEntry>
        <c:idx val="2"/>
        <c:txPr>
          <a:bodyPr rot="0"/>
          <a:lstStyle/>
          <a:p>
            <a:pPr>
              <a:defRPr sz="1200" b="0" i="0" u="none" strike="noStrike">
                <a:solidFill>
                  <a:srgbClr val="040E12"/>
                </a:solidFill>
                <a:latin typeface="Gotham Book" pitchFamily="2" charset="0"/>
                <a:cs typeface="Gotham Book" pitchFamily="2" charset="0"/>
              </a:defRPr>
            </a:pPr>
            <a:endParaRPr lang="en-US"/>
          </a:p>
        </c:txPr>
      </c:legendEntry>
      <c:layout>
        <c:manualLayout>
          <c:xMode val="edge"/>
          <c:yMode val="edge"/>
          <c:x val="0"/>
          <c:y val="0"/>
          <c:w val="1"/>
          <c:h val="6.8026500000000004E-2"/>
        </c:manualLayout>
      </c:layout>
      <c:overlay val="1"/>
      <c:spPr>
        <a:noFill/>
        <a:ln w="12700" cap="flat">
          <a:noFill/>
          <a:miter lim="400000"/>
        </a:ln>
        <a:effectLst/>
      </c:spPr>
      <c:txPr>
        <a:bodyPr rot="0"/>
        <a:lstStyle/>
        <a:p>
          <a:pPr>
            <a:defRPr sz="1200" b="0" i="0" u="none" strike="noStrike">
              <a:solidFill>
                <a:srgbClr val="040E12"/>
              </a:solidFill>
              <a:latin typeface="Century Gothic" panose="020B0502020202020204" pitchFamily="34" charset="0"/>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0291040477835E-4"/>
          <c:y val="2.5927760594016409E-3"/>
          <c:w val="0.96438319831187413"/>
          <c:h val="0.96438319831187413"/>
        </c:manualLayout>
      </c:layout>
      <c:pieChart>
        <c:varyColors val="0"/>
        <c:ser>
          <c:idx val="0"/>
          <c:order val="0"/>
          <c:tx>
            <c:strRef>
              <c:f>Sheet1!$A$2</c:f>
              <c:strCache>
                <c:ptCount val="1"/>
                <c:pt idx="0">
                  <c:v>Region 1</c:v>
                </c:pt>
              </c:strCache>
            </c:strRef>
          </c:tx>
          <c:spPr>
            <a:solidFill>
              <a:srgbClr val="F6DA59"/>
            </a:solidFill>
            <a:ln w="12700" cap="flat">
              <a:noFill/>
              <a:miter lim="400000"/>
            </a:ln>
            <a:effectLst/>
          </c:spPr>
          <c:explosion val="1"/>
          <c:dPt>
            <c:idx val="0"/>
            <c:bubble3D val="0"/>
            <c:spPr>
              <a:solidFill>
                <a:srgbClr val="F04D46"/>
              </a:solidFill>
              <a:ln w="12700" cap="flat">
                <a:noFill/>
                <a:miter lim="400000"/>
              </a:ln>
              <a:effectLst/>
            </c:spPr>
            <c:extLst>
              <c:ext xmlns:c16="http://schemas.microsoft.com/office/drawing/2014/chart" uri="{C3380CC4-5D6E-409C-BE32-E72D297353CC}">
                <c16:uniqueId val="{00000001-E606-FE49-BE46-5647B3A4D086}"/>
              </c:ext>
            </c:extLst>
          </c:dPt>
          <c:dPt>
            <c:idx val="1"/>
            <c:bubble3D val="0"/>
            <c:spPr>
              <a:solidFill>
                <a:srgbClr val="32195B"/>
              </a:solidFill>
              <a:ln w="12700" cap="flat">
                <a:noFill/>
                <a:miter lim="400000"/>
              </a:ln>
              <a:effectLst/>
            </c:spPr>
            <c:extLst>
              <c:ext xmlns:c16="http://schemas.microsoft.com/office/drawing/2014/chart" uri="{C3380CC4-5D6E-409C-BE32-E72D297353CC}">
                <c16:uniqueId val="{00000003-E606-FE49-BE46-5647B3A4D086}"/>
              </c:ext>
            </c:extLst>
          </c:dPt>
          <c:dPt>
            <c:idx val="2"/>
            <c:bubble3D val="0"/>
            <c:spPr>
              <a:solidFill>
                <a:srgbClr val="8DC1DB"/>
              </a:solidFill>
              <a:ln w="12700" cap="flat">
                <a:noFill/>
                <a:miter lim="400000"/>
              </a:ln>
              <a:effectLst/>
            </c:spPr>
            <c:extLst>
              <c:ext xmlns:c16="http://schemas.microsoft.com/office/drawing/2014/chart" uri="{C3380CC4-5D6E-409C-BE32-E72D297353CC}">
                <c16:uniqueId val="{00000005-E606-FE49-BE46-5647B3A4D086}"/>
              </c:ext>
            </c:extLst>
          </c:dPt>
          <c:dPt>
            <c:idx val="3"/>
            <c:bubble3D val="0"/>
            <c:spPr>
              <a:solidFill>
                <a:srgbClr val="E4F431"/>
              </a:solidFill>
              <a:ln w="12700" cap="flat">
                <a:noFill/>
                <a:miter lim="400000"/>
              </a:ln>
              <a:effectLst/>
            </c:spPr>
            <c:extLst>
              <c:ext xmlns:c16="http://schemas.microsoft.com/office/drawing/2014/chart" uri="{C3380CC4-5D6E-409C-BE32-E72D297353CC}">
                <c16:uniqueId val="{00000007-E606-FE49-BE46-5647B3A4D086}"/>
              </c:ext>
            </c:extLst>
          </c:dPt>
          <c:dPt>
            <c:idx val="4"/>
            <c:bubble3D val="0"/>
            <c:spPr>
              <a:solidFill>
                <a:srgbClr val="A7CE38"/>
              </a:solidFill>
              <a:ln w="12700" cap="flat">
                <a:noFill/>
                <a:miter lim="400000"/>
              </a:ln>
              <a:effectLst/>
            </c:spPr>
            <c:extLst>
              <c:ext xmlns:c16="http://schemas.microsoft.com/office/drawing/2014/chart" uri="{C3380CC4-5D6E-409C-BE32-E72D297353CC}">
                <c16:uniqueId val="{00000009-E606-FE49-BE46-5647B3A4D086}"/>
              </c:ext>
            </c:extLst>
          </c:dPt>
          <c:dPt>
            <c:idx val="5"/>
            <c:bubble3D val="0"/>
            <c:spPr>
              <a:solidFill>
                <a:srgbClr val="EA128C"/>
              </a:solidFill>
              <a:ln w="12700" cap="flat">
                <a:noFill/>
                <a:miter lim="400000"/>
              </a:ln>
              <a:effectLst/>
            </c:spPr>
            <c:extLst>
              <c:ext xmlns:c16="http://schemas.microsoft.com/office/drawing/2014/chart" uri="{C3380CC4-5D6E-409C-BE32-E72D297353CC}">
                <c16:uniqueId val="{0000000B-E606-FE49-BE46-5647B3A4D086}"/>
              </c:ext>
            </c:extLst>
          </c:dPt>
          <c:dLbls>
            <c:dLbl>
              <c:idx val="0"/>
              <c:layout>
                <c:manualLayout>
                  <c:x val="-0.13656720442762679"/>
                  <c:y val="5.3957929502230224E-2"/>
                </c:manualLayout>
              </c:layout>
              <c:tx>
                <c:rich>
                  <a:bodyPr/>
                  <a:lstStyle/>
                  <a:p>
                    <a:pPr>
                      <a:defRPr sz="1400" b="0" i="0">
                        <a:solidFill>
                          <a:schemeClr val="bg1"/>
                        </a:solidFill>
                        <a:latin typeface="Gotham Book" pitchFamily="2" charset="0"/>
                        <a:cs typeface="Gotham Book" pitchFamily="2" charset="0"/>
                      </a:defRPr>
                    </a:pPr>
                    <a:fld id="{C6165796-D251-4325-A5BF-6AC695C33928}" type="PERCENTAGE">
                      <a:rPr lang="en-US">
                        <a:latin typeface="Century Gothic" panose="020B0502020202020204" pitchFamily="34" charset="0"/>
                      </a:rPr>
                      <a:pPr>
                        <a:defRPr sz="1400" b="0" i="0">
                          <a:solidFill>
                            <a:schemeClr val="bg1"/>
                          </a:solidFill>
                          <a:latin typeface="Gotham Book" pitchFamily="2" charset="0"/>
                          <a:cs typeface="Gotham Book" pitchFamily="2" charset="0"/>
                        </a:defRPr>
                      </a:pPr>
                      <a:t>[PERCENTAGE]</a:t>
                    </a:fld>
                    <a:endParaRPr lang="en-US"/>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06-FE49-BE46-5647B3A4D086}"/>
                </c:ext>
              </c:extLst>
            </c:dLbl>
            <c:dLbl>
              <c:idx val="1"/>
              <c:layout>
                <c:manualLayout>
                  <c:x val="-1.4694134206682157E-2"/>
                  <c:y val="-8.6139965909585114E-2"/>
                </c:manualLayout>
              </c:layout>
              <c:tx>
                <c:rich>
                  <a:bodyPr/>
                  <a:lstStyle/>
                  <a:p>
                    <a:pPr>
                      <a:defRPr sz="1400" b="0" i="0">
                        <a:solidFill>
                          <a:schemeClr val="bg1"/>
                        </a:solidFill>
                        <a:latin typeface="Gotham Book" pitchFamily="2" charset="0"/>
                        <a:cs typeface="Gotham Book" pitchFamily="2" charset="0"/>
                      </a:defRPr>
                    </a:pPr>
                    <a:fld id="{65693E0C-1BF7-425D-801C-A3CA9E3F86DA}" type="PERCENTAGE">
                      <a:rPr lang="en-US">
                        <a:latin typeface="Century Gothic" panose="020B0502020202020204" pitchFamily="34" charset="0"/>
                      </a:rPr>
                      <a:pPr>
                        <a:defRPr sz="1400" b="0" i="0">
                          <a:solidFill>
                            <a:schemeClr val="bg1"/>
                          </a:solidFill>
                          <a:latin typeface="Gotham Book" pitchFamily="2" charset="0"/>
                          <a:cs typeface="Gotham Book" pitchFamily="2" charset="0"/>
                        </a:defRPr>
                      </a:pPr>
                      <a:t>[PERCENTAGE]</a:t>
                    </a:fld>
                    <a:endParaRPr lang="en-US"/>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06-FE49-BE46-5647B3A4D086}"/>
                </c:ext>
              </c:extLst>
            </c:dLbl>
            <c:dLbl>
              <c:idx val="2"/>
              <c:layout>
                <c:manualLayout>
                  <c:x val="7.4412598570592126E-2"/>
                  <c:y val="-6.2559332034979778E-2"/>
                </c:manualLayout>
              </c:layout>
              <c:tx>
                <c:rich>
                  <a:bodyPr/>
                  <a:lstStyle/>
                  <a:p>
                    <a:pPr>
                      <a:defRPr sz="1400" b="0" i="0">
                        <a:solidFill>
                          <a:schemeClr val="bg1"/>
                        </a:solidFill>
                        <a:latin typeface="Gotham Book" pitchFamily="2" charset="0"/>
                        <a:cs typeface="Gotham Book" pitchFamily="2" charset="0"/>
                      </a:defRPr>
                    </a:pPr>
                    <a:fld id="{745C5616-BBFE-451F-81B0-0B8878343E65}" type="PERCENTAGE">
                      <a:rPr lang="en-US">
                        <a:latin typeface="Century Gothic" panose="020B0502020202020204" pitchFamily="34" charset="0"/>
                      </a:rPr>
                      <a:pPr>
                        <a:defRPr sz="1400" b="0" i="0">
                          <a:solidFill>
                            <a:schemeClr val="bg1"/>
                          </a:solidFill>
                          <a:latin typeface="Gotham Book" pitchFamily="2" charset="0"/>
                          <a:cs typeface="Gotham Book" pitchFamily="2" charset="0"/>
                        </a:defRPr>
                      </a:pPr>
                      <a:t>[PERCENTAGE]</a:t>
                    </a:fld>
                    <a:endParaRPr lang="en-US"/>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06-FE49-BE46-5647B3A4D086}"/>
                </c:ext>
              </c:extLst>
            </c:dLbl>
            <c:dLbl>
              <c:idx val="3"/>
              <c:layout>
                <c:manualLayout>
                  <c:x val="6.6989838196370097E-2"/>
                  <c:y val="4.9748754398626208E-2"/>
                </c:manualLayout>
              </c:layout>
              <c:tx>
                <c:rich>
                  <a:bodyPr/>
                  <a:lstStyle/>
                  <a:p>
                    <a:pPr>
                      <a:defRPr sz="1400" b="0" i="0">
                        <a:solidFill>
                          <a:srgbClr val="A7CE38"/>
                        </a:solidFill>
                        <a:latin typeface="Gotham Book" pitchFamily="2" charset="0"/>
                        <a:cs typeface="Gotham Book" pitchFamily="2" charset="0"/>
                      </a:defRPr>
                    </a:pPr>
                    <a:fld id="{B6EA4C48-8E0F-4C80-ABF9-56F15146DF96}" type="PERCENTAGE">
                      <a:rPr lang="en-US">
                        <a:latin typeface="Century Gothic" panose="020B0502020202020204" pitchFamily="34" charset="0"/>
                      </a:rPr>
                      <a:pPr>
                        <a:defRPr sz="1400" b="0" i="0">
                          <a:solidFill>
                            <a:srgbClr val="A7CE38"/>
                          </a:solidFill>
                          <a:latin typeface="Gotham Book" pitchFamily="2" charset="0"/>
                          <a:cs typeface="Gotham Book" pitchFamily="2" charset="0"/>
                        </a:defRPr>
                      </a:pPr>
                      <a:t>[PERCENTAGE]</a:t>
                    </a:fld>
                    <a:endParaRPr lang="en-US"/>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606-FE49-BE46-5647B3A4D086}"/>
                </c:ext>
              </c:extLst>
            </c:dLbl>
            <c:dLbl>
              <c:idx val="4"/>
              <c:layout>
                <c:manualLayout>
                  <c:x val="0.12840606444813035"/>
                  <c:y val="0.13488636815501995"/>
                </c:manualLayout>
              </c:layout>
              <c:tx>
                <c:rich>
                  <a:bodyPr/>
                  <a:lstStyle/>
                  <a:p>
                    <a:pPr>
                      <a:defRPr sz="1400" b="0" i="0">
                        <a:solidFill>
                          <a:schemeClr val="bg1"/>
                        </a:solidFill>
                        <a:latin typeface="Gotham Book" pitchFamily="2" charset="0"/>
                        <a:cs typeface="Gotham Book" pitchFamily="2" charset="0"/>
                      </a:defRPr>
                    </a:pPr>
                    <a:fld id="{CC2A8955-67A3-479C-A050-CD9E700449B1}" type="PERCENTAGE">
                      <a:rPr lang="en-US">
                        <a:latin typeface="Century Gothic" panose="020B0502020202020204" pitchFamily="34" charset="0"/>
                      </a:rPr>
                      <a:pPr>
                        <a:defRPr sz="1400" b="0" i="0">
                          <a:solidFill>
                            <a:schemeClr val="bg1"/>
                          </a:solidFill>
                          <a:latin typeface="Gotham Book" pitchFamily="2" charset="0"/>
                          <a:cs typeface="Gotham Book" pitchFamily="2" charset="0"/>
                        </a:defRPr>
                      </a:pPr>
                      <a:t>[PERCENTAGE]</a:t>
                    </a:fld>
                    <a:endParaRPr lang="en-US"/>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606-FE49-BE46-5647B3A4D086}"/>
                </c:ext>
              </c:extLst>
            </c:dLbl>
            <c:dLbl>
              <c:idx val="5"/>
              <c:layout>
                <c:manualLayout>
                  <c:x val="6.008378357501877E-2"/>
                  <c:y val="0.10517384486212569"/>
                </c:manualLayout>
              </c:layout>
              <c:tx>
                <c:rich>
                  <a:bodyPr/>
                  <a:lstStyle/>
                  <a:p>
                    <a:pPr>
                      <a:defRPr sz="1400" b="0" i="0">
                        <a:solidFill>
                          <a:schemeClr val="bg1"/>
                        </a:solidFill>
                        <a:latin typeface="Gotham Book" pitchFamily="2" charset="0"/>
                        <a:cs typeface="Gotham Book" pitchFamily="2" charset="0"/>
                      </a:defRPr>
                    </a:pPr>
                    <a:fld id="{AD140910-0825-47BF-9DEE-F965687BA853}" type="PERCENTAGE">
                      <a:rPr lang="en-US">
                        <a:latin typeface="Century Gothic" panose="020B0502020202020204" pitchFamily="34" charset="0"/>
                      </a:rPr>
                      <a:pPr>
                        <a:defRPr sz="1400" b="0" i="0">
                          <a:solidFill>
                            <a:schemeClr val="bg1"/>
                          </a:solidFill>
                          <a:latin typeface="Gotham Book" pitchFamily="2" charset="0"/>
                          <a:cs typeface="Gotham Book" pitchFamily="2" charset="0"/>
                        </a:defRPr>
                      </a:pPr>
                      <a:t>[PERCENTAGE]</a:t>
                    </a:fld>
                    <a:endParaRPr lang="en-US"/>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606-FE49-BE46-5647B3A4D086}"/>
                </c:ext>
              </c:extLst>
            </c:dLbl>
            <c:numFmt formatCode="#,##0%" sourceLinked="0"/>
            <c:spPr>
              <a:noFill/>
              <a:ln>
                <a:noFill/>
              </a:ln>
              <a:effectLst/>
            </c:spPr>
            <c:txPr>
              <a:bodyPr wrap="square" lIns="38100" tIns="19050" rIns="38100" bIns="19050" anchor="ctr">
                <a:spAutoFit/>
              </a:bodyPr>
              <a:lstStyle/>
              <a:p>
                <a:pPr>
                  <a:defRPr sz="1400" b="0" i="0">
                    <a:solidFill>
                      <a:schemeClr val="bg1"/>
                    </a:solidFill>
                    <a:latin typeface="Gotham Book" pitchFamily="2" charset="0"/>
                    <a:cs typeface="Gotham Book" pitchFamily="2" charset="0"/>
                  </a:defRPr>
                </a:pPr>
                <a:endParaRPr lang="en-US"/>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C-E606-FE49-BE46-5647B3A4D08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sz="1600" b="0" i="0">
          <a:solidFill>
            <a:schemeClr val="bg1"/>
          </a:solidFill>
          <a:latin typeface="Acceptance Light" pitchFamily="2"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0942FB8-646E-4E9F-B801-493DABFBFA55}" type="datetimeFigureOut">
              <a:rPr lang="en-US" smtClean="0"/>
              <a:t>2/14/2024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6E52DA0-F7CA-4309-8A2E-5C51F7A4D5C9}" type="slidenum">
              <a:rPr lang="en-US" smtClean="0"/>
              <a:t>‹#›</a:t>
            </a:fld>
            <a:endParaRPr lang="en-US"/>
          </a:p>
        </p:txBody>
      </p:sp>
    </p:spTree>
    <p:extLst>
      <p:ext uri="{BB962C8B-B14F-4D97-AF65-F5344CB8AC3E}">
        <p14:creationId xmlns:p14="http://schemas.microsoft.com/office/powerpoint/2010/main" val="2770640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A22B82-206C-4377-AADB-D8042117CACA}" type="datetimeFigureOut">
              <a:rPr lang="en-US" smtClean="0"/>
              <a:t>2/14/2024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3CE677-E465-47CF-B038-67BB1A22CC19}" type="slidenum">
              <a:rPr lang="en-US" smtClean="0"/>
              <a:t>‹#›</a:t>
            </a:fld>
            <a:endParaRPr lang="en-US"/>
          </a:p>
        </p:txBody>
      </p:sp>
    </p:spTree>
    <p:extLst>
      <p:ext uri="{BB962C8B-B14F-4D97-AF65-F5344CB8AC3E}">
        <p14:creationId xmlns:p14="http://schemas.microsoft.com/office/powerpoint/2010/main" val="130280857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LOSE CARE SMARTER</a:t>
            </a:r>
          </a:p>
        </p:txBody>
      </p:sp>
    </p:spTree>
    <p:extLst>
      <p:ext uri="{BB962C8B-B14F-4D97-AF65-F5344CB8AC3E}">
        <p14:creationId xmlns:p14="http://schemas.microsoft.com/office/powerpoint/2010/main" val="18029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CE677-E465-47CF-B038-67BB1A22CC19}" type="slidenum">
              <a:rPr lang="en-US" smtClean="0"/>
              <a:t>12</a:t>
            </a:fld>
            <a:endParaRPr lang="en-US"/>
          </a:p>
        </p:txBody>
      </p:sp>
    </p:spTree>
    <p:extLst>
      <p:ext uri="{BB962C8B-B14F-4D97-AF65-F5344CB8AC3E}">
        <p14:creationId xmlns:p14="http://schemas.microsoft.com/office/powerpoint/2010/main" val="374578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CE677-E465-47CF-B038-67BB1A22CC19}" type="slidenum">
              <a:rPr lang="en-US" smtClean="0"/>
              <a:t>13</a:t>
            </a:fld>
            <a:endParaRPr lang="en-US"/>
          </a:p>
        </p:txBody>
      </p:sp>
    </p:spTree>
    <p:extLst>
      <p:ext uri="{BB962C8B-B14F-4D97-AF65-F5344CB8AC3E}">
        <p14:creationId xmlns:p14="http://schemas.microsoft.com/office/powerpoint/2010/main" val="170783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CE677-E465-47CF-B038-67BB1A22CC19}" type="slidenum">
              <a:rPr lang="en-US" smtClean="0"/>
              <a:t>14</a:t>
            </a:fld>
            <a:endParaRPr lang="en-US"/>
          </a:p>
        </p:txBody>
      </p:sp>
    </p:spTree>
    <p:extLst>
      <p:ext uri="{BB962C8B-B14F-4D97-AF65-F5344CB8AC3E}">
        <p14:creationId xmlns:p14="http://schemas.microsoft.com/office/powerpoint/2010/main" val="231984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CE677-E465-47CF-B038-67BB1A22CC19}" type="slidenum">
              <a:rPr lang="en-US" smtClean="0"/>
              <a:t>31</a:t>
            </a:fld>
            <a:endParaRPr lang="en-US"/>
          </a:p>
        </p:txBody>
      </p:sp>
    </p:spTree>
    <p:extLst>
      <p:ext uri="{BB962C8B-B14F-4D97-AF65-F5344CB8AC3E}">
        <p14:creationId xmlns:p14="http://schemas.microsoft.com/office/powerpoint/2010/main" val="33703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CE677-E465-47CF-B038-67BB1A22CC19}" type="slidenum">
              <a:rPr lang="en-US" smtClean="0"/>
              <a:t>34</a:t>
            </a:fld>
            <a:endParaRPr lang="en-US"/>
          </a:p>
        </p:txBody>
      </p:sp>
    </p:spTree>
    <p:extLst>
      <p:ext uri="{BB962C8B-B14F-4D97-AF65-F5344CB8AC3E}">
        <p14:creationId xmlns:p14="http://schemas.microsoft.com/office/powerpoint/2010/main" val="267049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solidFill>
          <a:srgbClr val="32195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62965" y="3291375"/>
            <a:ext cx="6376171" cy="1844044"/>
          </a:xfrm>
          <a:prstGeom prst="rect">
            <a:avLst/>
          </a:prstGeom>
        </p:spPr>
        <p:txBody>
          <a:bodyPr anchor="t">
            <a:noAutofit/>
          </a:bodyPr>
          <a:lstStyle>
            <a:lvl1pPr algn="l">
              <a:lnSpc>
                <a:spcPct val="100000"/>
              </a:lnSpc>
              <a:defRPr sz="3200" b="1" i="0" cap="none" spc="0" baseline="0">
                <a:solidFill>
                  <a:schemeClr val="bg1"/>
                </a:solidFill>
                <a:latin typeface="+mj-lt"/>
                <a:cs typeface="Century Gothic" panose="020B0502020202020204" pitchFamily="34" charset="0"/>
              </a:defRPr>
            </a:lvl1pPr>
          </a:lstStyle>
          <a:p>
            <a:r>
              <a:rPr lang="en-US" dirty="0"/>
              <a:t>Presentation Title</a:t>
            </a:r>
          </a:p>
        </p:txBody>
      </p:sp>
      <p:pic>
        <p:nvPicPr>
          <p:cNvPr id="14" name="Picture 13" descr="A blue and black logo&#10;&#10;Description automatically generated">
            <a:extLst>
              <a:ext uri="{FF2B5EF4-FFF2-40B4-BE49-F238E27FC236}">
                <a16:creationId xmlns:a16="http://schemas.microsoft.com/office/drawing/2014/main" id="{973162DA-DC45-D40E-61DA-37404837FA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96" t="8010" b="14754"/>
          <a:stretch/>
        </p:blipFill>
        <p:spPr>
          <a:xfrm>
            <a:off x="0" y="0"/>
            <a:ext cx="4114800" cy="6858000"/>
          </a:xfrm>
          <a:prstGeom prst="rect">
            <a:avLst/>
          </a:prstGeom>
        </p:spPr>
      </p:pic>
      <p:sp>
        <p:nvSpPr>
          <p:cNvPr id="3" name="Subtitle 2"/>
          <p:cNvSpPr>
            <a:spLocks noGrp="1"/>
          </p:cNvSpPr>
          <p:nvPr>
            <p:ph type="subTitle" idx="1" hasCustomPrompt="1"/>
          </p:nvPr>
        </p:nvSpPr>
        <p:spPr>
          <a:xfrm>
            <a:off x="4470400" y="2931023"/>
            <a:ext cx="6376171" cy="345936"/>
          </a:xfrm>
          <a:prstGeom prst="rect">
            <a:avLst/>
          </a:prstGeom>
        </p:spPr>
        <p:txBody>
          <a:bodyPr/>
          <a:lstStyle>
            <a:lvl1pPr marL="0" indent="0" algn="l">
              <a:buNone/>
              <a:defRPr sz="1600" b="0" i="0" baseline="0">
                <a:solidFill>
                  <a:srgbClr val="8DC1DB"/>
                </a:solidFill>
                <a:latin typeface="+mj-lt"/>
                <a:cs typeface="Century Gothic" panose="020B0502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Date</a:t>
            </a:r>
          </a:p>
        </p:txBody>
      </p:sp>
      <p:sp>
        <p:nvSpPr>
          <p:cNvPr id="15" name="Footer Placeholder 4">
            <a:extLst>
              <a:ext uri="{FF2B5EF4-FFF2-40B4-BE49-F238E27FC236}">
                <a16:creationId xmlns:a16="http://schemas.microsoft.com/office/drawing/2014/main" id="{95A83D2E-E38C-3D38-0B9B-E1EF853BCEA3}"/>
              </a:ext>
            </a:extLst>
          </p:cNvPr>
          <p:cNvSpPr txBox="1">
            <a:spLocks/>
          </p:cNvSpPr>
          <p:nvPr userDrawn="1"/>
        </p:nvSpPr>
        <p:spPr>
          <a:xfrm>
            <a:off x="3393042" y="6365421"/>
            <a:ext cx="6589158" cy="492579"/>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0" i="0" dirty="0">
                <a:solidFill>
                  <a:schemeClr val="bg1">
                    <a:lumMod val="75000"/>
                  </a:schemeClr>
                </a:solidFill>
                <a:latin typeface="+mj-lt"/>
                <a:cs typeface="Gotham Light" pitchFamily="2" charset="0"/>
              </a:rPr>
              <a:t>© 2024 CQ Medical. All rights reserved.</a:t>
            </a:r>
          </a:p>
        </p:txBody>
      </p:sp>
      <p:pic>
        <p:nvPicPr>
          <p:cNvPr id="16" name="Picture 15" descr="A black and white logo&#10;&#10;Description automatically generated">
            <a:extLst>
              <a:ext uri="{FF2B5EF4-FFF2-40B4-BE49-F238E27FC236}">
                <a16:creationId xmlns:a16="http://schemas.microsoft.com/office/drawing/2014/main" id="{8DD9C2EC-3780-2275-BC2D-AD812283F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Tree>
    <p:extLst>
      <p:ext uri="{BB962C8B-B14F-4D97-AF65-F5344CB8AC3E}">
        <p14:creationId xmlns:p14="http://schemas.microsoft.com/office/powerpoint/2010/main" val="1751805471"/>
      </p:ext>
    </p:extLst>
  </p:cSld>
  <p:clrMapOvr>
    <a:masterClrMapping/>
  </p:clrMapOvr>
  <p:extLst>
    <p:ext uri="{DCECCB84-F9BA-43D5-87BE-67443E8EF086}">
      <p15:sldGuideLst xmlns:p15="http://schemas.microsoft.com/office/powerpoint/2012/main">
        <p15:guide id="1" orient="horz" pos="1620">
          <p15:clr>
            <a:srgbClr val="FBAE40"/>
          </p15:clr>
        </p15:guide>
        <p15:guide id="2" pos="5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_Coral">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807A8E-DECA-EB82-5007-9BC3ACB4E552}"/>
              </a:ext>
            </a:extLst>
          </p:cNvPr>
          <p:cNvSpPr/>
          <p:nvPr userDrawn="1"/>
        </p:nvSpPr>
        <p:spPr>
          <a:xfrm>
            <a:off x="6109267" y="-9832"/>
            <a:ext cx="6096000" cy="6894254"/>
          </a:xfrm>
          <a:prstGeom prst="rect">
            <a:avLst/>
          </a:prstGeom>
          <a:solidFill>
            <a:srgbClr val="F0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 name="Title 1"/>
          <p:cNvSpPr>
            <a:spLocks noGrp="1"/>
          </p:cNvSpPr>
          <p:nvPr>
            <p:ph type="title" hasCustomPrompt="1"/>
          </p:nvPr>
        </p:nvSpPr>
        <p:spPr>
          <a:xfrm>
            <a:off x="850076" y="2242406"/>
            <a:ext cx="4785411" cy="548640"/>
          </a:xfrm>
          <a:prstGeom prst="rect">
            <a:avLst/>
          </a:prstGeom>
        </p:spPr>
        <p:txBody>
          <a:bodyPr anchor="ctr">
            <a:noAutofit/>
          </a:bodyPr>
          <a:lstStyle>
            <a:lvl1pPr>
              <a:defRPr sz="3400" b="1" i="0" spc="-200" baseline="0">
                <a:solidFill>
                  <a:srgbClr val="32195B"/>
                </a:solidFill>
                <a:latin typeface="+mj-lt"/>
                <a:cs typeface="Century Gothic" panose="020B0502020202020204" pitchFamily="34" charset="0"/>
              </a:defRPr>
            </a:lvl1pPr>
          </a:lstStyle>
          <a:p>
            <a:r>
              <a:rPr lang="en-US" dirty="0"/>
              <a:t>Copy slide</a:t>
            </a:r>
          </a:p>
        </p:txBody>
      </p:sp>
      <p:sp>
        <p:nvSpPr>
          <p:cNvPr id="12" name="Content Placeholder 11">
            <a:extLst>
              <a:ext uri="{FF2B5EF4-FFF2-40B4-BE49-F238E27FC236}">
                <a16:creationId xmlns:a16="http://schemas.microsoft.com/office/drawing/2014/main" id="{2F8F5129-C92B-E74F-F412-260A939BF379}"/>
              </a:ext>
            </a:extLst>
          </p:cNvPr>
          <p:cNvSpPr>
            <a:spLocks noGrp="1"/>
          </p:cNvSpPr>
          <p:nvPr>
            <p:ph sz="quarter" idx="12" hasCustomPrompt="1"/>
          </p:nvPr>
        </p:nvSpPr>
        <p:spPr>
          <a:xfrm>
            <a:off x="804672" y="640080"/>
            <a:ext cx="4761923" cy="603251"/>
          </a:xfrm>
          <a:prstGeom prst="rect">
            <a:avLst/>
          </a:prstGeom>
        </p:spPr>
        <p:txBody>
          <a:bodyPr/>
          <a:lstStyle>
            <a:lvl1pPr marL="0" indent="0">
              <a:buFontTx/>
              <a:buNone/>
              <a:defRPr lang="en-US" sz="2400" b="1" i="0" kern="1200" baseline="0" dirty="0" smtClean="0">
                <a:solidFill>
                  <a:srgbClr val="F04D46"/>
                </a:solidFill>
                <a:latin typeface="+mj-lt"/>
                <a:ea typeface="+mn-ea"/>
                <a:cs typeface="Century Gothic" panose="020B0502020202020204" pitchFamily="34" charset="0"/>
              </a:defRPr>
            </a:lvl1pPr>
            <a:lvl2pPr marL="457189" indent="0">
              <a:buFontTx/>
              <a:buNone/>
              <a:defRPr lang="en-US" sz="1400" b="1" i="0" kern="1200" dirty="0" smtClean="0">
                <a:solidFill>
                  <a:srgbClr val="000000"/>
                </a:solidFill>
                <a:latin typeface="Gotham Bold" pitchFamily="2" charset="0"/>
                <a:ea typeface="+mn-ea"/>
                <a:cs typeface="Gotham Bold" pitchFamily="2" charset="0"/>
              </a:defRPr>
            </a:lvl2pPr>
            <a:lvl3pPr marL="914377" indent="0">
              <a:buFontTx/>
              <a:buNone/>
              <a:defRPr lang="en-US" sz="1400" b="1" i="0" kern="1200" dirty="0" smtClean="0">
                <a:solidFill>
                  <a:srgbClr val="000000"/>
                </a:solidFill>
                <a:latin typeface="Gotham Bold" pitchFamily="2" charset="0"/>
                <a:ea typeface="+mn-ea"/>
                <a:cs typeface="Gotham Bold" pitchFamily="2" charset="0"/>
              </a:defRPr>
            </a:lvl3pPr>
            <a:lvl4pPr marL="1371566" indent="0">
              <a:buFontTx/>
              <a:buNone/>
              <a:defRPr lang="en-US" sz="1400" b="1" i="0" kern="1200" dirty="0" smtClean="0">
                <a:solidFill>
                  <a:srgbClr val="000000"/>
                </a:solidFill>
                <a:latin typeface="Gotham Bold" pitchFamily="2" charset="0"/>
                <a:ea typeface="+mn-ea"/>
                <a:cs typeface="Gotham Bold" pitchFamily="2" charset="0"/>
              </a:defRPr>
            </a:lvl4pPr>
            <a:lvl5pPr marL="1828754" indent="0">
              <a:buFontTx/>
              <a:buNone/>
              <a:defRPr lang="en-US" sz="1400" b="1" i="0" kern="1200" dirty="0">
                <a:solidFill>
                  <a:srgbClr val="000000"/>
                </a:solidFill>
                <a:latin typeface="Gotham Bold" pitchFamily="2" charset="0"/>
                <a:ea typeface="+mn-ea"/>
                <a:cs typeface="Gotham Bold" pitchFamily="2" charset="0"/>
              </a:defRPr>
            </a:lvl5pPr>
          </a:lstStyle>
          <a:p>
            <a:pPr lvl="0"/>
            <a:r>
              <a:rPr lang="en-US" dirty="0"/>
              <a:t>Slide Title</a:t>
            </a:r>
          </a:p>
        </p:txBody>
      </p:sp>
      <p:sp>
        <p:nvSpPr>
          <p:cNvPr id="15" name="Text Placeholder 14">
            <a:extLst>
              <a:ext uri="{FF2B5EF4-FFF2-40B4-BE49-F238E27FC236}">
                <a16:creationId xmlns:a16="http://schemas.microsoft.com/office/drawing/2014/main" id="{41EF14E3-CF72-90C3-9108-6F04C1B06709}"/>
              </a:ext>
            </a:extLst>
          </p:cNvPr>
          <p:cNvSpPr>
            <a:spLocks noGrp="1"/>
          </p:cNvSpPr>
          <p:nvPr>
            <p:ph type="body" sz="quarter" idx="13" hasCustomPrompt="1"/>
          </p:nvPr>
        </p:nvSpPr>
        <p:spPr>
          <a:xfrm>
            <a:off x="850076" y="3708508"/>
            <a:ext cx="4745339" cy="1978597"/>
          </a:xfrm>
          <a:prstGeom prst="rect">
            <a:avLst/>
          </a:prstGeom>
        </p:spPr>
        <p:txBody>
          <a:bodyPr/>
          <a:lstStyle>
            <a:lvl1pPr marL="173038" indent="-163513">
              <a:lnSpc>
                <a:spcPct val="100000"/>
              </a:lnSpc>
              <a:spcBef>
                <a:spcPts val="0"/>
              </a:spcBef>
              <a:buClr>
                <a:srgbClr val="8DC1DB"/>
              </a:buClr>
              <a:buFont typeface="Arial" panose="020B0604020202020204" pitchFamily="34" charset="0"/>
              <a:buChar char="•"/>
              <a:tabLst/>
              <a:defRPr sz="1400" b="0" i="0">
                <a:solidFill>
                  <a:srgbClr val="32195B"/>
                </a:solidFill>
                <a:latin typeface="+mj-lt"/>
                <a:cs typeface="Century Gothic" panose="020B0502020202020204" pitchFamily="34" charset="0"/>
              </a:defRPr>
            </a:lvl1pPr>
            <a:lvl2pPr marL="176209" indent="-165096">
              <a:lnSpc>
                <a:spcPct val="100000"/>
              </a:lnSpc>
              <a:spcBef>
                <a:spcPts val="0"/>
              </a:spcBef>
              <a:buClr>
                <a:srgbClr val="8DC1DB"/>
              </a:buClr>
              <a:tabLst/>
              <a:defRPr sz="1400" b="0" i="0">
                <a:solidFill>
                  <a:srgbClr val="FFFFFF"/>
                </a:solidFill>
                <a:latin typeface="Gotham Light" pitchFamily="2" charset="0"/>
                <a:cs typeface="Gotham Light" pitchFamily="2" charset="0"/>
              </a:defRPr>
            </a:lvl2pPr>
            <a:lvl3pPr marL="461962" indent="-285750">
              <a:lnSpc>
                <a:spcPct val="100000"/>
              </a:lnSpc>
              <a:spcBef>
                <a:spcPts val="0"/>
              </a:spcBef>
              <a:buClr>
                <a:srgbClr val="8DC1DB"/>
              </a:buClr>
              <a:buFont typeface="Arial" panose="020B0604020202020204" pitchFamily="34" charset="0"/>
              <a:buChar char="•"/>
              <a:tabLst/>
              <a:defRPr sz="1400" b="0" i="0">
                <a:solidFill>
                  <a:srgbClr val="32195B"/>
                </a:solidFill>
                <a:latin typeface="+mj-lt"/>
                <a:cs typeface="Century Gothic" panose="020B0502020202020204" pitchFamily="34" charset="0"/>
              </a:defRPr>
            </a:lvl3pPr>
            <a:lvl4pPr marL="1371566" indent="0">
              <a:lnSpc>
                <a:spcPct val="100000"/>
              </a:lnSpc>
              <a:buClr>
                <a:srgbClr val="FA6400"/>
              </a:buClr>
              <a:buNone/>
              <a:defRPr sz="1400" b="0" i="0">
                <a:latin typeface="Acceptance Light" pitchFamily="2" charset="0"/>
              </a:defRPr>
            </a:lvl4pPr>
            <a:lvl5pPr>
              <a:lnSpc>
                <a:spcPct val="100000"/>
              </a:lnSpc>
              <a:buClr>
                <a:srgbClr val="FA6400"/>
              </a:buClr>
              <a:defRPr sz="1400" b="0" i="0">
                <a:latin typeface="Acceptance Light" pitchFamily="2" charset="0"/>
              </a:defRPr>
            </a:lvl5pPr>
          </a:lstStyle>
          <a:p>
            <a:pPr lvl="0"/>
            <a:r>
              <a:rPr lang="en-US" dirty="0"/>
              <a:t>Sub copy</a:t>
            </a:r>
          </a:p>
          <a:p>
            <a:pPr lvl="2"/>
            <a:r>
              <a:rPr lang="en-US" dirty="0"/>
              <a:t>Bullet copy here</a:t>
            </a:r>
          </a:p>
          <a:p>
            <a:pPr lvl="2"/>
            <a:r>
              <a:rPr lang="en-US" dirty="0"/>
              <a:t>Sub bullet copy here</a:t>
            </a:r>
          </a:p>
        </p:txBody>
      </p:sp>
      <p:sp>
        <p:nvSpPr>
          <p:cNvPr id="18" name="Text Placeholder 17">
            <a:extLst>
              <a:ext uri="{FF2B5EF4-FFF2-40B4-BE49-F238E27FC236}">
                <a16:creationId xmlns:a16="http://schemas.microsoft.com/office/drawing/2014/main" id="{83DE6AB3-056A-B988-5F00-F60450CCD887}"/>
              </a:ext>
            </a:extLst>
          </p:cNvPr>
          <p:cNvSpPr>
            <a:spLocks noGrp="1"/>
          </p:cNvSpPr>
          <p:nvPr>
            <p:ph type="body" sz="quarter" idx="14" hasCustomPrompt="1"/>
          </p:nvPr>
        </p:nvSpPr>
        <p:spPr>
          <a:xfrm>
            <a:off x="857160" y="2791179"/>
            <a:ext cx="4745339" cy="891743"/>
          </a:xfrm>
          <a:prstGeom prst="rect">
            <a:avLst/>
          </a:prstGeom>
        </p:spPr>
        <p:txBody>
          <a:bodyPr/>
          <a:lstStyle>
            <a:lvl1pPr marL="0" indent="0">
              <a:lnSpc>
                <a:spcPct val="100000"/>
              </a:lnSpc>
              <a:buNone/>
              <a:defRPr sz="1400" b="1" i="0">
                <a:solidFill>
                  <a:srgbClr val="32195B"/>
                </a:solidFill>
                <a:latin typeface="+mj-lt"/>
                <a:cs typeface="Century Gothic" panose="020B0502020202020204" pitchFamily="34" charset="0"/>
              </a:defRPr>
            </a:lvl1pPr>
            <a:lvl2pPr marL="457189" indent="0">
              <a:buNone/>
              <a:defRPr sz="1800" b="1" i="0">
                <a:latin typeface="Acceptance" pitchFamily="2" charset="0"/>
              </a:defRPr>
            </a:lvl2pPr>
            <a:lvl3pPr marL="914377" indent="0">
              <a:buNone/>
              <a:defRPr sz="1800" b="1" i="0">
                <a:latin typeface="Acceptance" pitchFamily="2" charset="0"/>
              </a:defRPr>
            </a:lvl3pPr>
            <a:lvl4pPr marL="1371566" indent="0">
              <a:buNone/>
              <a:defRPr sz="1800" b="1" i="0">
                <a:latin typeface="Acceptance" pitchFamily="2" charset="0"/>
              </a:defRPr>
            </a:lvl4pPr>
            <a:lvl5pPr marL="1828754" indent="0">
              <a:buNone/>
              <a:defRPr sz="1800" b="1" i="0">
                <a:latin typeface="Acceptance" pitchFamily="2" charset="0"/>
              </a:defRPr>
            </a:lvl5pPr>
          </a:lstStyle>
          <a:p>
            <a:pPr lvl="0"/>
            <a:r>
              <a:rPr lang="en-US" dirty="0"/>
              <a:t>Copy bold</a:t>
            </a:r>
          </a:p>
        </p:txBody>
      </p:sp>
      <p:sp>
        <p:nvSpPr>
          <p:cNvPr id="23" name="Slide Number Placeholder 22">
            <a:extLst>
              <a:ext uri="{FF2B5EF4-FFF2-40B4-BE49-F238E27FC236}">
                <a16:creationId xmlns:a16="http://schemas.microsoft.com/office/drawing/2014/main" id="{FE3CBD29-0385-77AF-376E-EECA63BB0F7D}"/>
              </a:ext>
            </a:extLst>
          </p:cNvPr>
          <p:cNvSpPr>
            <a:spLocks noGrp="1"/>
          </p:cNvSpPr>
          <p:nvPr>
            <p:ph type="sldNum" sz="quarter" idx="15"/>
          </p:nvPr>
        </p:nvSpPr>
        <p:spPr/>
        <p:txBody>
          <a:bodyPr/>
          <a:lstStyle>
            <a:lvl1pPr>
              <a:defRPr>
                <a:solidFill>
                  <a:schemeClr val="bg1">
                    <a:lumMod val="85000"/>
                  </a:schemeClr>
                </a:solidFill>
                <a:latin typeface="+mj-lt"/>
              </a:defRPr>
            </a:lvl1pPr>
          </a:lstStyle>
          <a:p>
            <a:fld id="{E3C49378-260A-9E40-A4D7-C08E1BA68EAA}" type="slidenum">
              <a:rPr lang="en-US" smtClean="0">
                <a:cs typeface="+mn-cs"/>
              </a:rPr>
              <a:pPr/>
              <a:t>‹#›</a:t>
            </a:fld>
            <a:endParaRPr lang="en-US" dirty="0">
              <a:cs typeface="+mn-cs"/>
            </a:endParaRPr>
          </a:p>
        </p:txBody>
      </p:sp>
      <p:sp>
        <p:nvSpPr>
          <p:cNvPr id="14" name="Text Placeholder 13">
            <a:extLst>
              <a:ext uri="{FF2B5EF4-FFF2-40B4-BE49-F238E27FC236}">
                <a16:creationId xmlns:a16="http://schemas.microsoft.com/office/drawing/2014/main" id="{9D205FD7-5FCD-79CC-74DD-C5639BC5E8D6}"/>
              </a:ext>
            </a:extLst>
          </p:cNvPr>
          <p:cNvSpPr>
            <a:spLocks noGrp="1"/>
          </p:cNvSpPr>
          <p:nvPr>
            <p:ph type="body" sz="quarter" idx="17" hasCustomPrompt="1"/>
          </p:nvPr>
        </p:nvSpPr>
        <p:spPr>
          <a:xfrm>
            <a:off x="6675299" y="2243139"/>
            <a:ext cx="4929188" cy="547687"/>
          </a:xfrm>
          <a:prstGeom prst="rect">
            <a:avLst/>
          </a:prstGeom>
        </p:spPr>
        <p:txBody>
          <a:bodyPr/>
          <a:lstStyle>
            <a:lvl1pPr marL="0" indent="0" algn="l" defTabSz="914377" rtl="0" eaLnBrk="1" latinLnBrk="0" hangingPunct="1">
              <a:lnSpc>
                <a:spcPct val="90000"/>
              </a:lnSpc>
              <a:spcBef>
                <a:spcPct val="0"/>
              </a:spcBef>
              <a:buNone/>
              <a:defRPr lang="en-US" sz="3400" b="1" i="0" kern="1200" spc="-200" baseline="0" dirty="0" smtClean="0">
                <a:solidFill>
                  <a:srgbClr val="32195B"/>
                </a:solidFill>
                <a:latin typeface="+mj-lt"/>
                <a:ea typeface="+mn-ea"/>
                <a:cs typeface="Century Gothic" panose="020B0502020202020204" pitchFamily="34" charset="0"/>
              </a:defRPr>
            </a:lvl1pPr>
            <a:lvl2pPr marL="457189" indent="0" algn="l" defTabSz="914377" rtl="0" eaLnBrk="1" latinLnBrk="0" hangingPunct="1">
              <a:lnSpc>
                <a:spcPct val="90000"/>
              </a:lnSpc>
              <a:spcBef>
                <a:spcPct val="0"/>
              </a:spcBef>
              <a:buNone/>
              <a:defRPr lang="en-US" sz="4000" b="0" i="0" kern="1200" spc="-200" baseline="0" dirty="0" smtClean="0">
                <a:solidFill>
                  <a:srgbClr val="000000"/>
                </a:solidFill>
                <a:latin typeface="Acceptance Thin" pitchFamily="2" charset="0"/>
                <a:ea typeface="+mn-ea"/>
                <a:cs typeface="Gotham Bold" pitchFamily="2" charset="0"/>
              </a:defRPr>
            </a:lvl2pPr>
            <a:lvl3pPr marL="914377" indent="0" algn="l" defTabSz="914377" rtl="0" eaLnBrk="1" latinLnBrk="0" hangingPunct="1">
              <a:lnSpc>
                <a:spcPct val="90000"/>
              </a:lnSpc>
              <a:spcBef>
                <a:spcPct val="0"/>
              </a:spcBef>
              <a:buNone/>
              <a:defRPr lang="en-US" sz="4000" b="0" i="0" kern="1200" spc="-200" baseline="0" dirty="0" smtClean="0">
                <a:solidFill>
                  <a:srgbClr val="000000"/>
                </a:solidFill>
                <a:latin typeface="Acceptance Thin" pitchFamily="2" charset="0"/>
                <a:ea typeface="+mn-ea"/>
                <a:cs typeface="Gotham Bold" pitchFamily="2" charset="0"/>
              </a:defRPr>
            </a:lvl3pPr>
            <a:lvl4pPr marL="1371566" indent="0" algn="l" defTabSz="914377" rtl="0" eaLnBrk="1" latinLnBrk="0" hangingPunct="1">
              <a:lnSpc>
                <a:spcPct val="90000"/>
              </a:lnSpc>
              <a:spcBef>
                <a:spcPct val="0"/>
              </a:spcBef>
              <a:buNone/>
              <a:defRPr lang="en-US" sz="4000" b="0" i="0" kern="1200" spc="-200" baseline="0" dirty="0" smtClean="0">
                <a:solidFill>
                  <a:srgbClr val="000000"/>
                </a:solidFill>
                <a:latin typeface="Acceptance Thin" pitchFamily="2" charset="0"/>
                <a:ea typeface="+mn-ea"/>
                <a:cs typeface="Gotham Bold" pitchFamily="2" charset="0"/>
              </a:defRPr>
            </a:lvl4pPr>
            <a:lvl5pPr marL="1828754" indent="0" algn="l" defTabSz="914377" rtl="0" eaLnBrk="1" latinLnBrk="0" hangingPunct="1">
              <a:lnSpc>
                <a:spcPct val="90000"/>
              </a:lnSpc>
              <a:spcBef>
                <a:spcPct val="0"/>
              </a:spcBef>
              <a:buNone/>
              <a:defRPr lang="en-US" sz="4000" b="0" i="0" kern="1200" spc="-200" baseline="0" dirty="0">
                <a:solidFill>
                  <a:srgbClr val="000000"/>
                </a:solidFill>
                <a:latin typeface="Acceptance Thin" pitchFamily="2" charset="0"/>
                <a:ea typeface="+mn-ea"/>
                <a:cs typeface="Gotham Bold" pitchFamily="2" charset="0"/>
              </a:defRPr>
            </a:lvl5pPr>
          </a:lstStyle>
          <a:p>
            <a:pPr lvl="0"/>
            <a:r>
              <a:rPr lang="en-US" dirty="0"/>
              <a:t>Copy slide</a:t>
            </a:r>
          </a:p>
        </p:txBody>
      </p:sp>
      <p:sp>
        <p:nvSpPr>
          <p:cNvPr id="27" name="Text Placeholder 26">
            <a:extLst>
              <a:ext uri="{FF2B5EF4-FFF2-40B4-BE49-F238E27FC236}">
                <a16:creationId xmlns:a16="http://schemas.microsoft.com/office/drawing/2014/main" id="{1511C168-6BAE-8FE5-FC95-E5DB52097B2F}"/>
              </a:ext>
            </a:extLst>
          </p:cNvPr>
          <p:cNvSpPr>
            <a:spLocks noGrp="1"/>
          </p:cNvSpPr>
          <p:nvPr>
            <p:ph type="body" sz="quarter" idx="19" hasCustomPrompt="1"/>
          </p:nvPr>
        </p:nvSpPr>
        <p:spPr>
          <a:xfrm>
            <a:off x="6635611" y="640080"/>
            <a:ext cx="4929188" cy="603251"/>
          </a:xfrm>
          <a:prstGeom prst="rect">
            <a:avLst/>
          </a:prstGeom>
        </p:spPr>
        <p:txBody>
          <a:bodyPr/>
          <a:lstStyle>
            <a:lvl1pPr marL="0" indent="0">
              <a:buFontTx/>
              <a:buNone/>
              <a:defRPr sz="2400" b="1" i="0">
                <a:solidFill>
                  <a:schemeClr val="bg1"/>
                </a:solidFill>
                <a:latin typeface="+mj-lt"/>
                <a:cs typeface="Century Gothic" panose="020B0502020202020204" pitchFamily="34" charset="0"/>
              </a:defRPr>
            </a:lvl1pPr>
            <a:lvl2pPr marL="457189" indent="0">
              <a:buFontTx/>
              <a:buNone/>
              <a:defRPr sz="2000" b="1" i="0">
                <a:latin typeface="Acceptance" pitchFamily="2" charset="0"/>
              </a:defRPr>
            </a:lvl2pPr>
            <a:lvl3pPr marL="914377" indent="0">
              <a:buFontTx/>
              <a:buNone/>
              <a:defRPr sz="2000" b="1" i="0">
                <a:latin typeface="Acceptance" pitchFamily="2" charset="0"/>
              </a:defRPr>
            </a:lvl3pPr>
            <a:lvl4pPr marL="1371566" indent="0">
              <a:buFontTx/>
              <a:buNone/>
              <a:defRPr sz="2000" b="1" i="0">
                <a:latin typeface="Acceptance" pitchFamily="2" charset="0"/>
              </a:defRPr>
            </a:lvl4pPr>
            <a:lvl5pPr marL="1828754" indent="0">
              <a:buFontTx/>
              <a:buNone/>
              <a:defRPr sz="2000" b="1" i="0">
                <a:latin typeface="Acceptance" pitchFamily="2" charset="0"/>
              </a:defRPr>
            </a:lvl5pPr>
          </a:lstStyle>
          <a:p>
            <a:pPr lvl="0"/>
            <a:r>
              <a:rPr lang="en-US" dirty="0"/>
              <a:t>Slide Title</a:t>
            </a:r>
          </a:p>
        </p:txBody>
      </p:sp>
      <p:sp>
        <p:nvSpPr>
          <p:cNvPr id="29" name="Text Placeholder 28">
            <a:extLst>
              <a:ext uri="{FF2B5EF4-FFF2-40B4-BE49-F238E27FC236}">
                <a16:creationId xmlns:a16="http://schemas.microsoft.com/office/drawing/2014/main" id="{80AF7F11-30E3-BD59-E839-956BFFE8C410}"/>
              </a:ext>
            </a:extLst>
          </p:cNvPr>
          <p:cNvSpPr>
            <a:spLocks noGrp="1"/>
          </p:cNvSpPr>
          <p:nvPr>
            <p:ph type="body" sz="quarter" idx="20" hasCustomPrompt="1"/>
          </p:nvPr>
        </p:nvSpPr>
        <p:spPr>
          <a:xfrm>
            <a:off x="6692673" y="2790826"/>
            <a:ext cx="4929188" cy="917575"/>
          </a:xfrm>
          <a:prstGeom prst="rect">
            <a:avLst/>
          </a:prstGeom>
        </p:spPr>
        <p:txBody>
          <a:bodyPr/>
          <a:lstStyle>
            <a:lvl1pPr marL="0" indent="0">
              <a:buNone/>
              <a:defRPr sz="1400" b="1" i="0">
                <a:solidFill>
                  <a:srgbClr val="32195B"/>
                </a:solidFill>
                <a:latin typeface="+mj-lt"/>
                <a:cs typeface="Century Gothic" panose="020B0502020202020204" pitchFamily="34" charset="0"/>
              </a:defRPr>
            </a:lvl1pPr>
            <a:lvl2pPr>
              <a:defRPr sz="1600" b="1" i="0">
                <a:latin typeface="Acceptance" pitchFamily="2" charset="0"/>
              </a:defRPr>
            </a:lvl2pPr>
            <a:lvl3pPr>
              <a:defRPr sz="1600" b="1" i="0">
                <a:latin typeface="Acceptance" pitchFamily="2" charset="0"/>
              </a:defRPr>
            </a:lvl3pPr>
            <a:lvl4pPr>
              <a:defRPr sz="1600" b="1" i="0">
                <a:latin typeface="Acceptance" pitchFamily="2" charset="0"/>
              </a:defRPr>
            </a:lvl4pPr>
            <a:lvl5pPr>
              <a:defRPr sz="1600" b="1" i="0">
                <a:latin typeface="Acceptance" pitchFamily="2" charset="0"/>
              </a:defRPr>
            </a:lvl5pPr>
          </a:lstStyle>
          <a:p>
            <a:pPr lvl="0"/>
            <a:r>
              <a:rPr lang="en-US" dirty="0"/>
              <a:t>Copy bold</a:t>
            </a:r>
          </a:p>
        </p:txBody>
      </p:sp>
      <p:sp>
        <p:nvSpPr>
          <p:cNvPr id="31" name="Text Placeholder 30">
            <a:extLst>
              <a:ext uri="{FF2B5EF4-FFF2-40B4-BE49-F238E27FC236}">
                <a16:creationId xmlns:a16="http://schemas.microsoft.com/office/drawing/2014/main" id="{CB5E687A-267E-165C-2AEE-CC49CB3DB537}"/>
              </a:ext>
            </a:extLst>
          </p:cNvPr>
          <p:cNvSpPr>
            <a:spLocks noGrp="1"/>
          </p:cNvSpPr>
          <p:nvPr>
            <p:ph type="body" sz="quarter" idx="21" hasCustomPrompt="1"/>
          </p:nvPr>
        </p:nvSpPr>
        <p:spPr>
          <a:xfrm>
            <a:off x="6692673" y="3738217"/>
            <a:ext cx="4929188" cy="1978704"/>
          </a:xfrm>
          <a:prstGeom prst="rect">
            <a:avLst/>
          </a:prstGeom>
        </p:spPr>
        <p:txBody>
          <a:bodyPr/>
          <a:lstStyle>
            <a:lvl1pPr marL="173038" indent="-163513">
              <a:spcBef>
                <a:spcPts val="0"/>
              </a:spcBef>
              <a:buClr>
                <a:srgbClr val="E4F431"/>
              </a:buClr>
              <a:buFont typeface="Arial" panose="020B0604020202020204" pitchFamily="34" charset="0"/>
              <a:buChar char="•"/>
              <a:tabLst/>
              <a:defRPr sz="1400" b="0" i="0">
                <a:solidFill>
                  <a:schemeClr val="bg1"/>
                </a:solidFill>
                <a:latin typeface="+mj-lt"/>
                <a:cs typeface="Century Gothic" panose="020B0502020202020204" pitchFamily="34" charset="0"/>
              </a:defRPr>
            </a:lvl1pPr>
            <a:lvl2pPr marL="177796" indent="-177796">
              <a:spcBef>
                <a:spcPts val="0"/>
              </a:spcBef>
              <a:buClr>
                <a:srgbClr val="E4F431"/>
              </a:buClr>
              <a:tabLst/>
              <a:defRPr sz="1400" b="0" i="0">
                <a:solidFill>
                  <a:schemeClr val="bg1"/>
                </a:solidFill>
                <a:latin typeface="+mj-lt"/>
                <a:cs typeface="Century Gothic" panose="020B0502020202020204" pitchFamily="34" charset="0"/>
              </a:defRPr>
            </a:lvl2pPr>
            <a:lvl3pPr marL="346066" indent="-168270">
              <a:spcBef>
                <a:spcPts val="0"/>
              </a:spcBef>
              <a:buClr>
                <a:srgbClr val="E4F431"/>
              </a:buClr>
              <a:tabLst/>
              <a:defRPr sz="1400" b="0" i="0">
                <a:solidFill>
                  <a:schemeClr val="bg1"/>
                </a:solidFill>
                <a:latin typeface="+mj-lt"/>
                <a:cs typeface="Century Gothic" panose="020B0502020202020204" pitchFamily="34" charset="0"/>
              </a:defRPr>
            </a:lvl3pPr>
            <a:lvl4pPr>
              <a:defRPr sz="1400" b="0" i="0">
                <a:solidFill>
                  <a:srgbClr val="0A293B"/>
                </a:solidFill>
                <a:latin typeface="Acceptance Light" pitchFamily="2" charset="0"/>
              </a:defRPr>
            </a:lvl4pPr>
            <a:lvl5pPr>
              <a:defRPr sz="1400" b="0" i="0">
                <a:solidFill>
                  <a:srgbClr val="0A293B"/>
                </a:solidFill>
                <a:latin typeface="Acceptance Light" pitchFamily="2" charset="0"/>
              </a:defRPr>
            </a:lvl5pPr>
          </a:lstStyle>
          <a:p>
            <a:pPr lvl="0"/>
            <a:r>
              <a:rPr lang="en-US" dirty="0"/>
              <a:t>Sub copy</a:t>
            </a:r>
          </a:p>
          <a:p>
            <a:pPr lvl="1"/>
            <a:r>
              <a:rPr lang="en-US" dirty="0"/>
              <a:t>Bullet copy here</a:t>
            </a:r>
          </a:p>
          <a:p>
            <a:pPr lvl="2"/>
            <a:r>
              <a:rPr lang="en-US" dirty="0"/>
              <a:t>Sub bullet copy here</a:t>
            </a:r>
          </a:p>
        </p:txBody>
      </p:sp>
      <p:pic>
        <p:nvPicPr>
          <p:cNvPr id="6" name="Picture 5" descr="A purple and black logo&#10;&#10;Description automatically generated">
            <a:extLst>
              <a:ext uri="{FF2B5EF4-FFF2-40B4-BE49-F238E27FC236}">
                <a16:creationId xmlns:a16="http://schemas.microsoft.com/office/drawing/2014/main" id="{1A1FA147-C829-866A-E347-A8691727C0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Tree>
    <p:extLst>
      <p:ext uri="{BB962C8B-B14F-4D97-AF65-F5344CB8AC3E}">
        <p14:creationId xmlns:p14="http://schemas.microsoft.com/office/powerpoint/2010/main" val="425138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dea_Coral">
    <p:bg>
      <p:bgPr>
        <a:solidFill>
          <a:srgbClr val="F04D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29" y="640079"/>
            <a:ext cx="9732120" cy="1163259"/>
          </a:xfrm>
          <a:prstGeom prst="rect">
            <a:avLst/>
          </a:prstGeom>
        </p:spPr>
        <p:txBody>
          <a:bodyPr anchor="t">
            <a:noAutofit/>
          </a:bodyPr>
          <a:lstStyle>
            <a:lvl1pPr>
              <a:lnSpc>
                <a:spcPct val="100000"/>
              </a:lnSpc>
              <a:defRPr lang="en-US" sz="2400" b="1" i="0" kern="1200" spc="0" baseline="0" dirty="0">
                <a:solidFill>
                  <a:srgbClr val="32195B"/>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MAIN TITLE</a:t>
            </a:r>
          </a:p>
        </p:txBody>
      </p:sp>
      <p:sp>
        <p:nvSpPr>
          <p:cNvPr id="3" name="Content Placeholder 2"/>
          <p:cNvSpPr>
            <a:spLocks noGrp="1"/>
          </p:cNvSpPr>
          <p:nvPr>
            <p:ph idx="1"/>
          </p:nvPr>
        </p:nvSpPr>
        <p:spPr>
          <a:xfrm>
            <a:off x="800127" y="2869661"/>
            <a:ext cx="9762859" cy="702880"/>
          </a:xfrm>
          <a:prstGeom prst="rect">
            <a:avLst/>
          </a:prstGeom>
        </p:spPr>
        <p:txBody>
          <a:bodyPr/>
          <a:lstStyle>
            <a:lvl1pPr marL="0" indent="0">
              <a:lnSpc>
                <a:spcPct val="100000"/>
              </a:lnSpc>
              <a:spcBef>
                <a:spcPts val="0"/>
              </a:spcBef>
              <a:buClr>
                <a:srgbClr val="EF7622"/>
              </a:buClr>
              <a:buFontTx/>
              <a:buNone/>
              <a:defRPr sz="3200" b="1" i="0">
                <a:solidFill>
                  <a:srgbClr val="E4F431"/>
                </a:solidFill>
                <a:latin typeface="+mj-lt"/>
                <a:cs typeface="Century Gothic" panose="020B0502020202020204" pitchFamily="34" charset="0"/>
              </a:defRPr>
            </a:lvl1pPr>
            <a:lvl2pPr marL="9525" indent="0">
              <a:lnSpc>
                <a:spcPct val="100000"/>
              </a:lnSpc>
              <a:spcBef>
                <a:spcPts val="0"/>
              </a:spcBef>
              <a:buFontTx/>
              <a:buNone/>
              <a:tabLst/>
              <a:defRPr lang="en-US" sz="1600" b="0" i="0" kern="1200" dirty="0">
                <a:solidFill>
                  <a:schemeClr val="bg1"/>
                </a:solidFill>
                <a:latin typeface="+mj-lt"/>
                <a:ea typeface="+mn-ea"/>
                <a:cs typeface="Century Gothic" panose="020B0502020202020204" pitchFamily="34" charset="0"/>
              </a:defRPr>
            </a:lvl2pPr>
            <a:lvl3pPr marL="914377" indent="0">
              <a:lnSpc>
                <a:spcPct val="100000"/>
              </a:lnSpc>
              <a:spcBef>
                <a:spcPts val="0"/>
              </a:spcBef>
              <a:buFontTx/>
              <a:buNone/>
              <a:defRPr sz="3200" b="1" i="0">
                <a:solidFill>
                  <a:srgbClr val="E4F431"/>
                </a:solidFill>
                <a:latin typeface="Gotham Bold" pitchFamily="2" charset="0"/>
                <a:cs typeface="Gotham Bold" pitchFamily="2" charset="0"/>
              </a:defRPr>
            </a:lvl3pPr>
            <a:lvl4pPr marL="1371566" indent="0">
              <a:lnSpc>
                <a:spcPct val="100000"/>
              </a:lnSpc>
              <a:spcBef>
                <a:spcPts val="0"/>
              </a:spcBef>
              <a:buFontTx/>
              <a:buNone/>
              <a:defRPr sz="3200" b="1" i="0">
                <a:solidFill>
                  <a:srgbClr val="E4F431"/>
                </a:solidFill>
                <a:latin typeface="Gotham Bold" pitchFamily="2" charset="0"/>
                <a:cs typeface="Gotham Bold" pitchFamily="2" charset="0"/>
              </a:defRPr>
            </a:lvl4pPr>
            <a:lvl5pPr marL="1828754" indent="0">
              <a:lnSpc>
                <a:spcPct val="100000"/>
              </a:lnSpc>
              <a:spcBef>
                <a:spcPts val="0"/>
              </a:spcBef>
              <a:buFontTx/>
              <a:buNone/>
              <a:defRPr sz="3200" b="1" i="0">
                <a:solidFill>
                  <a:srgbClr val="E4F431"/>
                </a:solidFill>
                <a:latin typeface="Gotham Bold" pitchFamily="2" charset="0"/>
                <a:cs typeface="Gotham Bold" pitchFamily="2" charset="0"/>
              </a:defRPr>
            </a:lvl5pPr>
          </a:lstStyle>
          <a:p>
            <a:pPr lvl="0"/>
            <a:r>
              <a:rPr lang="en-US" dirty="0"/>
              <a:t>Click to edit Master text styles</a:t>
            </a:r>
          </a:p>
          <a:p>
            <a:pPr lvl="1"/>
            <a:endParaRPr lang="en-US" dirty="0"/>
          </a:p>
        </p:txBody>
      </p:sp>
      <p:sp>
        <p:nvSpPr>
          <p:cNvPr id="13" name="Slide Number Placeholder 12">
            <a:extLst>
              <a:ext uri="{FF2B5EF4-FFF2-40B4-BE49-F238E27FC236}">
                <a16:creationId xmlns:a16="http://schemas.microsoft.com/office/drawing/2014/main" id="{B7FB41FF-777E-E908-7D79-26873B482CD2}"/>
              </a:ext>
            </a:extLst>
          </p:cNvPr>
          <p:cNvSpPr>
            <a:spLocks noGrp="1"/>
          </p:cNvSpPr>
          <p:nvPr>
            <p:ph type="sldNum" sz="quarter" idx="10"/>
          </p:nvPr>
        </p:nvSpPr>
        <p:spPr/>
        <p:txBody>
          <a:bodyPr/>
          <a:lstStyle>
            <a:lvl1pPr>
              <a:defRPr>
                <a:solidFill>
                  <a:schemeClr val="bg1"/>
                </a:solidFill>
                <a:latin typeface="+mj-lt"/>
              </a:defRPr>
            </a:lvl1pPr>
          </a:lstStyle>
          <a:p>
            <a:fld id="{E3C49378-260A-9E40-A4D7-C08E1BA68EA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1DACF6BA-2FCC-F876-6164-E510AF5F6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
        <p:nvSpPr>
          <p:cNvPr id="7" name="Text Placeholder 6">
            <a:extLst>
              <a:ext uri="{FF2B5EF4-FFF2-40B4-BE49-F238E27FC236}">
                <a16:creationId xmlns:a16="http://schemas.microsoft.com/office/drawing/2014/main" id="{3E9F6544-49FB-9224-EC42-0B89E870781E}"/>
              </a:ext>
            </a:extLst>
          </p:cNvPr>
          <p:cNvSpPr>
            <a:spLocks noGrp="1"/>
          </p:cNvSpPr>
          <p:nvPr>
            <p:ph type="body" sz="quarter" idx="11"/>
          </p:nvPr>
        </p:nvSpPr>
        <p:spPr>
          <a:xfrm>
            <a:off x="795338" y="3571875"/>
            <a:ext cx="9767887" cy="2319338"/>
          </a:xfrm>
          <a:prstGeom prst="rect">
            <a:avLst/>
          </a:prstGeom>
        </p:spPr>
        <p:txBody>
          <a:bodyPr/>
          <a:lstStyle>
            <a:lvl1pPr marL="9525" indent="0" algn="l" defTabSz="914377" rtl="0" eaLnBrk="1" latinLnBrk="0" hangingPunct="1">
              <a:lnSpc>
                <a:spcPct val="100000"/>
              </a:lnSpc>
              <a:spcBef>
                <a:spcPts val="0"/>
              </a:spcBef>
              <a:buFontTx/>
              <a:buNone/>
              <a:tabLst/>
              <a:defRPr lang="en-US" sz="1400" b="0" i="0" kern="1200" dirty="0" smtClean="0">
                <a:solidFill>
                  <a:schemeClr val="bg1"/>
                </a:solidFill>
                <a:latin typeface="+mj-lt"/>
                <a:ea typeface="+mn-ea"/>
                <a:cs typeface="Century Gothic" panose="020B0502020202020204" pitchFamily="34" charset="0"/>
              </a:defRPr>
            </a:lvl1pPr>
            <a:lvl2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2pPr>
            <a:lvl3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3pPr>
            <a:lvl4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4pPr>
            <a:lvl5pPr indent="0" algn="l" defTabSz="914377" rtl="0" eaLnBrk="1" latinLnBrk="0" hangingPunct="1">
              <a:lnSpc>
                <a:spcPct val="100000"/>
              </a:lnSpc>
              <a:spcBef>
                <a:spcPts val="1200"/>
              </a:spcBef>
              <a:buFontTx/>
              <a:buNone/>
              <a:defRPr lang="en-US" sz="1400" b="0" i="0" kern="1200" dirty="0">
                <a:solidFill>
                  <a:schemeClr val="bg1"/>
                </a:solidFill>
                <a:latin typeface="+mj-lt"/>
                <a:ea typeface="+mn-ea"/>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BB1544FE-5A8B-23EA-F80B-0ED007C1504D}"/>
              </a:ext>
            </a:extLst>
          </p:cNvPr>
          <p:cNvSpPr txBox="1">
            <a:spLocks/>
          </p:cNvSpPr>
          <p:nvPr userDrawn="1"/>
        </p:nvSpPr>
        <p:spPr>
          <a:xfrm>
            <a:off x="1170878" y="6365421"/>
            <a:ext cx="8112236" cy="519001"/>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chemeClr val="bg1">
                    <a:lumMod val="85000"/>
                  </a:schemeClr>
                </a:solidFill>
                <a:latin typeface="+mj-lt"/>
                <a:cs typeface="Gotham Light" pitchFamily="2" charset="0"/>
              </a:rPr>
              <a:t>© 2024 CQ Medical. All rights reserved.</a:t>
            </a:r>
          </a:p>
        </p:txBody>
      </p:sp>
    </p:spTree>
    <p:extLst>
      <p:ext uri="{BB962C8B-B14F-4D97-AF65-F5344CB8AC3E}">
        <p14:creationId xmlns:p14="http://schemas.microsoft.com/office/powerpoint/2010/main" val="26436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dea_Plum">
    <p:bg>
      <p:bgPr>
        <a:solidFill>
          <a:srgbClr val="3218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29" y="640079"/>
            <a:ext cx="9732120" cy="1163259"/>
          </a:xfrm>
          <a:prstGeom prst="rect">
            <a:avLst/>
          </a:prstGeom>
        </p:spPr>
        <p:txBody>
          <a:bodyPr anchor="t">
            <a:noAutofit/>
          </a:bodyPr>
          <a:lstStyle>
            <a:lvl1pPr>
              <a:lnSpc>
                <a:spcPct val="100000"/>
              </a:lnSpc>
              <a:defRPr lang="en-US" sz="2400" b="1" i="0" kern="1200" spc="0" baseline="0" dirty="0">
                <a:solidFill>
                  <a:srgbClr val="8DC1DB"/>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MAIN TITLE</a:t>
            </a:r>
          </a:p>
        </p:txBody>
      </p:sp>
      <p:sp>
        <p:nvSpPr>
          <p:cNvPr id="3" name="Content Placeholder 2"/>
          <p:cNvSpPr>
            <a:spLocks noGrp="1"/>
          </p:cNvSpPr>
          <p:nvPr>
            <p:ph idx="1"/>
          </p:nvPr>
        </p:nvSpPr>
        <p:spPr>
          <a:xfrm>
            <a:off x="800127" y="2869661"/>
            <a:ext cx="9762859" cy="702880"/>
          </a:xfrm>
          <a:prstGeom prst="rect">
            <a:avLst/>
          </a:prstGeom>
        </p:spPr>
        <p:txBody>
          <a:bodyPr/>
          <a:lstStyle>
            <a:lvl1pPr marL="0" indent="0">
              <a:lnSpc>
                <a:spcPct val="100000"/>
              </a:lnSpc>
              <a:spcBef>
                <a:spcPts val="0"/>
              </a:spcBef>
              <a:buClr>
                <a:srgbClr val="EF7622"/>
              </a:buClr>
              <a:buFontTx/>
              <a:buNone/>
              <a:defRPr sz="3200" b="1" i="0">
                <a:solidFill>
                  <a:srgbClr val="F04D46"/>
                </a:solidFill>
                <a:latin typeface="+mj-lt"/>
                <a:cs typeface="Century Gothic" panose="020B0502020202020204" pitchFamily="34" charset="0"/>
              </a:defRPr>
            </a:lvl1pPr>
            <a:lvl2pPr marL="9525" indent="0">
              <a:lnSpc>
                <a:spcPct val="100000"/>
              </a:lnSpc>
              <a:spcBef>
                <a:spcPts val="0"/>
              </a:spcBef>
              <a:buFontTx/>
              <a:buNone/>
              <a:tabLst/>
              <a:defRPr lang="en-US" sz="1600" b="0" i="0" kern="1200" dirty="0">
                <a:solidFill>
                  <a:schemeClr val="bg1"/>
                </a:solidFill>
                <a:latin typeface="+mj-lt"/>
                <a:ea typeface="+mn-ea"/>
                <a:cs typeface="Century Gothic" panose="020B0502020202020204" pitchFamily="34" charset="0"/>
              </a:defRPr>
            </a:lvl2pPr>
            <a:lvl3pPr marL="914377" indent="0">
              <a:lnSpc>
                <a:spcPct val="100000"/>
              </a:lnSpc>
              <a:spcBef>
                <a:spcPts val="0"/>
              </a:spcBef>
              <a:buFontTx/>
              <a:buNone/>
              <a:defRPr sz="3200" b="1" i="0">
                <a:solidFill>
                  <a:srgbClr val="E4F431"/>
                </a:solidFill>
                <a:latin typeface="Gotham Bold" pitchFamily="2" charset="0"/>
                <a:cs typeface="Gotham Bold" pitchFamily="2" charset="0"/>
              </a:defRPr>
            </a:lvl3pPr>
            <a:lvl4pPr marL="1371566" indent="0">
              <a:lnSpc>
                <a:spcPct val="100000"/>
              </a:lnSpc>
              <a:spcBef>
                <a:spcPts val="0"/>
              </a:spcBef>
              <a:buFontTx/>
              <a:buNone/>
              <a:defRPr sz="3200" b="1" i="0">
                <a:solidFill>
                  <a:srgbClr val="E4F431"/>
                </a:solidFill>
                <a:latin typeface="Gotham Bold" pitchFamily="2" charset="0"/>
                <a:cs typeface="Gotham Bold" pitchFamily="2" charset="0"/>
              </a:defRPr>
            </a:lvl4pPr>
            <a:lvl5pPr marL="1828754" indent="0">
              <a:lnSpc>
                <a:spcPct val="100000"/>
              </a:lnSpc>
              <a:spcBef>
                <a:spcPts val="0"/>
              </a:spcBef>
              <a:buFontTx/>
              <a:buNone/>
              <a:defRPr sz="3200" b="1" i="0">
                <a:solidFill>
                  <a:srgbClr val="E4F431"/>
                </a:solidFill>
                <a:latin typeface="Gotham Bold" pitchFamily="2" charset="0"/>
                <a:cs typeface="Gotham Bold" pitchFamily="2" charset="0"/>
              </a:defRPr>
            </a:lvl5pPr>
          </a:lstStyle>
          <a:p>
            <a:pPr lvl="0"/>
            <a:r>
              <a:rPr lang="en-US" dirty="0"/>
              <a:t>Click to edit Master text styles</a:t>
            </a:r>
          </a:p>
          <a:p>
            <a:pPr lvl="1"/>
            <a:endParaRPr lang="en-US" dirty="0"/>
          </a:p>
        </p:txBody>
      </p:sp>
      <p:sp>
        <p:nvSpPr>
          <p:cNvPr id="13" name="Slide Number Placeholder 12">
            <a:extLst>
              <a:ext uri="{FF2B5EF4-FFF2-40B4-BE49-F238E27FC236}">
                <a16:creationId xmlns:a16="http://schemas.microsoft.com/office/drawing/2014/main" id="{B7FB41FF-777E-E908-7D79-26873B482CD2}"/>
              </a:ext>
            </a:extLst>
          </p:cNvPr>
          <p:cNvSpPr>
            <a:spLocks noGrp="1"/>
          </p:cNvSpPr>
          <p:nvPr>
            <p:ph type="sldNum" sz="quarter" idx="10"/>
          </p:nvPr>
        </p:nvSpPr>
        <p:spPr/>
        <p:txBody>
          <a:bodyPr/>
          <a:lstStyle>
            <a:lvl1pPr>
              <a:defRPr>
                <a:solidFill>
                  <a:schemeClr val="bg1"/>
                </a:solidFill>
                <a:latin typeface="+mj-lt"/>
              </a:defRPr>
            </a:lvl1pPr>
          </a:lstStyle>
          <a:p>
            <a:fld id="{E3C49378-260A-9E40-A4D7-C08E1BA68EA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1DACF6BA-2FCC-F876-6164-E510AF5F6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
        <p:nvSpPr>
          <p:cNvPr id="7" name="Text Placeholder 6">
            <a:extLst>
              <a:ext uri="{FF2B5EF4-FFF2-40B4-BE49-F238E27FC236}">
                <a16:creationId xmlns:a16="http://schemas.microsoft.com/office/drawing/2014/main" id="{3E9F6544-49FB-9224-EC42-0B89E870781E}"/>
              </a:ext>
            </a:extLst>
          </p:cNvPr>
          <p:cNvSpPr>
            <a:spLocks noGrp="1"/>
          </p:cNvSpPr>
          <p:nvPr>
            <p:ph type="body" sz="quarter" idx="11"/>
          </p:nvPr>
        </p:nvSpPr>
        <p:spPr>
          <a:xfrm>
            <a:off x="795338" y="3571875"/>
            <a:ext cx="9767887" cy="2319338"/>
          </a:xfrm>
          <a:prstGeom prst="rect">
            <a:avLst/>
          </a:prstGeom>
        </p:spPr>
        <p:txBody>
          <a:bodyPr/>
          <a:lstStyle>
            <a:lvl1pPr marL="9525" indent="0" algn="l" defTabSz="914377" rtl="0" eaLnBrk="1" latinLnBrk="0" hangingPunct="1">
              <a:lnSpc>
                <a:spcPct val="100000"/>
              </a:lnSpc>
              <a:spcBef>
                <a:spcPts val="0"/>
              </a:spcBef>
              <a:buFontTx/>
              <a:buNone/>
              <a:tabLst/>
              <a:defRPr lang="en-US" sz="1400" b="0" i="0" kern="1200" dirty="0" smtClean="0">
                <a:solidFill>
                  <a:schemeClr val="bg1"/>
                </a:solidFill>
                <a:latin typeface="+mj-lt"/>
                <a:ea typeface="+mn-ea"/>
                <a:cs typeface="Century Gothic" panose="020B0502020202020204" pitchFamily="34" charset="0"/>
              </a:defRPr>
            </a:lvl1pPr>
            <a:lvl2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2pPr>
            <a:lvl3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3pPr>
            <a:lvl4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4pPr>
            <a:lvl5pPr indent="0" algn="l" defTabSz="914377" rtl="0" eaLnBrk="1" latinLnBrk="0" hangingPunct="1">
              <a:lnSpc>
                <a:spcPct val="100000"/>
              </a:lnSpc>
              <a:spcBef>
                <a:spcPts val="1200"/>
              </a:spcBef>
              <a:buFontTx/>
              <a:buNone/>
              <a:defRPr lang="en-US" sz="1400" b="0" i="0" kern="1200" dirty="0">
                <a:solidFill>
                  <a:schemeClr val="bg1"/>
                </a:solidFill>
                <a:latin typeface="+mj-lt"/>
                <a:ea typeface="+mn-ea"/>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225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dea_Blue">
    <p:bg>
      <p:bgPr>
        <a:solidFill>
          <a:srgbClr val="8DC1D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29" y="640079"/>
            <a:ext cx="9732120" cy="1163259"/>
          </a:xfrm>
          <a:prstGeom prst="rect">
            <a:avLst/>
          </a:prstGeom>
        </p:spPr>
        <p:txBody>
          <a:bodyPr anchor="t">
            <a:noAutofit/>
          </a:bodyPr>
          <a:lstStyle>
            <a:lvl1pPr>
              <a:lnSpc>
                <a:spcPct val="100000"/>
              </a:lnSpc>
              <a:defRPr lang="en-US" sz="2400" b="1" i="0" kern="1200" spc="0" baseline="0" dirty="0">
                <a:solidFill>
                  <a:srgbClr val="E4F431"/>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MAIN TITLE</a:t>
            </a:r>
          </a:p>
        </p:txBody>
      </p:sp>
      <p:sp>
        <p:nvSpPr>
          <p:cNvPr id="3" name="Content Placeholder 2"/>
          <p:cNvSpPr>
            <a:spLocks noGrp="1"/>
          </p:cNvSpPr>
          <p:nvPr>
            <p:ph idx="1"/>
          </p:nvPr>
        </p:nvSpPr>
        <p:spPr>
          <a:xfrm>
            <a:off x="800127" y="2869661"/>
            <a:ext cx="9762859" cy="702880"/>
          </a:xfrm>
          <a:prstGeom prst="rect">
            <a:avLst/>
          </a:prstGeom>
        </p:spPr>
        <p:txBody>
          <a:bodyPr/>
          <a:lstStyle>
            <a:lvl1pPr marL="0" indent="0">
              <a:lnSpc>
                <a:spcPct val="100000"/>
              </a:lnSpc>
              <a:spcBef>
                <a:spcPts val="0"/>
              </a:spcBef>
              <a:buClr>
                <a:srgbClr val="EF7622"/>
              </a:buClr>
              <a:buFontTx/>
              <a:buNone/>
              <a:defRPr sz="3200" b="1" i="0">
                <a:solidFill>
                  <a:schemeClr val="bg1"/>
                </a:solidFill>
                <a:latin typeface="+mj-lt"/>
                <a:cs typeface="Century Gothic" panose="020B0502020202020204" pitchFamily="34" charset="0"/>
              </a:defRPr>
            </a:lvl1pPr>
            <a:lvl2pPr marL="9525" indent="0">
              <a:lnSpc>
                <a:spcPct val="100000"/>
              </a:lnSpc>
              <a:spcBef>
                <a:spcPts val="0"/>
              </a:spcBef>
              <a:buFontTx/>
              <a:buNone/>
              <a:tabLst/>
              <a:defRPr lang="en-US" sz="1600" b="0" i="0" kern="1200" dirty="0">
                <a:solidFill>
                  <a:schemeClr val="bg1"/>
                </a:solidFill>
                <a:latin typeface="+mj-lt"/>
                <a:ea typeface="+mn-ea"/>
                <a:cs typeface="Century Gothic" panose="020B0502020202020204" pitchFamily="34" charset="0"/>
              </a:defRPr>
            </a:lvl2pPr>
            <a:lvl3pPr marL="914377" indent="0">
              <a:lnSpc>
                <a:spcPct val="100000"/>
              </a:lnSpc>
              <a:spcBef>
                <a:spcPts val="0"/>
              </a:spcBef>
              <a:buFontTx/>
              <a:buNone/>
              <a:defRPr sz="3200" b="1" i="0">
                <a:solidFill>
                  <a:srgbClr val="E4F431"/>
                </a:solidFill>
                <a:latin typeface="Gotham Bold" pitchFamily="2" charset="0"/>
                <a:cs typeface="Gotham Bold" pitchFamily="2" charset="0"/>
              </a:defRPr>
            </a:lvl3pPr>
            <a:lvl4pPr marL="1371566" indent="0">
              <a:lnSpc>
                <a:spcPct val="100000"/>
              </a:lnSpc>
              <a:spcBef>
                <a:spcPts val="0"/>
              </a:spcBef>
              <a:buFontTx/>
              <a:buNone/>
              <a:defRPr sz="3200" b="1" i="0">
                <a:solidFill>
                  <a:srgbClr val="E4F431"/>
                </a:solidFill>
                <a:latin typeface="Gotham Bold" pitchFamily="2" charset="0"/>
                <a:cs typeface="Gotham Bold" pitchFamily="2" charset="0"/>
              </a:defRPr>
            </a:lvl4pPr>
            <a:lvl5pPr marL="1828754" indent="0">
              <a:lnSpc>
                <a:spcPct val="100000"/>
              </a:lnSpc>
              <a:spcBef>
                <a:spcPts val="0"/>
              </a:spcBef>
              <a:buFontTx/>
              <a:buNone/>
              <a:defRPr sz="3200" b="1" i="0">
                <a:solidFill>
                  <a:srgbClr val="E4F431"/>
                </a:solidFill>
                <a:latin typeface="Gotham Bold" pitchFamily="2" charset="0"/>
                <a:cs typeface="Gotham Bold" pitchFamily="2" charset="0"/>
              </a:defRPr>
            </a:lvl5pPr>
          </a:lstStyle>
          <a:p>
            <a:pPr lvl="0"/>
            <a:r>
              <a:rPr lang="en-US" dirty="0"/>
              <a:t>Click to edit Master text styles</a:t>
            </a:r>
          </a:p>
          <a:p>
            <a:pPr lvl="1"/>
            <a:endParaRPr lang="en-US" dirty="0"/>
          </a:p>
        </p:txBody>
      </p:sp>
      <p:sp>
        <p:nvSpPr>
          <p:cNvPr id="13" name="Slide Number Placeholder 12">
            <a:extLst>
              <a:ext uri="{FF2B5EF4-FFF2-40B4-BE49-F238E27FC236}">
                <a16:creationId xmlns:a16="http://schemas.microsoft.com/office/drawing/2014/main" id="{B7FB41FF-777E-E908-7D79-26873B482CD2}"/>
              </a:ext>
            </a:extLst>
          </p:cNvPr>
          <p:cNvSpPr>
            <a:spLocks noGrp="1"/>
          </p:cNvSpPr>
          <p:nvPr>
            <p:ph type="sldNum" sz="quarter" idx="10"/>
          </p:nvPr>
        </p:nvSpPr>
        <p:spPr/>
        <p:txBody>
          <a:bodyPr/>
          <a:lstStyle>
            <a:lvl1pPr>
              <a:defRPr>
                <a:solidFill>
                  <a:schemeClr val="bg1"/>
                </a:solidFill>
                <a:latin typeface="+mj-lt"/>
              </a:defRPr>
            </a:lvl1pPr>
          </a:lstStyle>
          <a:p>
            <a:fld id="{E3C49378-260A-9E40-A4D7-C08E1BA68EA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1DACF6BA-2FCC-F876-6164-E510AF5F6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
        <p:nvSpPr>
          <p:cNvPr id="7" name="Text Placeholder 6">
            <a:extLst>
              <a:ext uri="{FF2B5EF4-FFF2-40B4-BE49-F238E27FC236}">
                <a16:creationId xmlns:a16="http://schemas.microsoft.com/office/drawing/2014/main" id="{3E9F6544-49FB-9224-EC42-0B89E870781E}"/>
              </a:ext>
            </a:extLst>
          </p:cNvPr>
          <p:cNvSpPr>
            <a:spLocks noGrp="1"/>
          </p:cNvSpPr>
          <p:nvPr>
            <p:ph type="body" sz="quarter" idx="11"/>
          </p:nvPr>
        </p:nvSpPr>
        <p:spPr>
          <a:xfrm>
            <a:off x="795338" y="3571875"/>
            <a:ext cx="9767887" cy="2319338"/>
          </a:xfrm>
          <a:prstGeom prst="rect">
            <a:avLst/>
          </a:prstGeom>
        </p:spPr>
        <p:txBody>
          <a:bodyPr/>
          <a:lstStyle>
            <a:lvl1pPr marL="9525" indent="0" algn="l" defTabSz="914377" rtl="0" eaLnBrk="1" latinLnBrk="0" hangingPunct="1">
              <a:lnSpc>
                <a:spcPct val="100000"/>
              </a:lnSpc>
              <a:spcBef>
                <a:spcPts val="0"/>
              </a:spcBef>
              <a:buFontTx/>
              <a:buNone/>
              <a:tabLst/>
              <a:defRPr lang="en-US" sz="1400" b="0" i="0" kern="1200" dirty="0" smtClean="0">
                <a:solidFill>
                  <a:schemeClr val="bg1"/>
                </a:solidFill>
                <a:latin typeface="+mj-lt"/>
                <a:ea typeface="+mn-ea"/>
                <a:cs typeface="Century Gothic" panose="020B0502020202020204" pitchFamily="34" charset="0"/>
              </a:defRPr>
            </a:lvl1pPr>
            <a:lvl2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2pPr>
            <a:lvl3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3pPr>
            <a:lvl4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4pPr>
            <a:lvl5pPr indent="0" algn="l" defTabSz="914377" rtl="0" eaLnBrk="1" latinLnBrk="0" hangingPunct="1">
              <a:lnSpc>
                <a:spcPct val="100000"/>
              </a:lnSpc>
              <a:spcBef>
                <a:spcPts val="1200"/>
              </a:spcBef>
              <a:buFontTx/>
              <a:buNone/>
              <a:defRPr lang="en-US" sz="1400" b="0" i="0" kern="1200" dirty="0">
                <a:solidFill>
                  <a:schemeClr val="bg1"/>
                </a:solidFill>
                <a:latin typeface="+mj-lt"/>
                <a:ea typeface="+mn-ea"/>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41400D4F-D1E7-6CFA-4363-CD7392A43707}"/>
              </a:ext>
            </a:extLst>
          </p:cNvPr>
          <p:cNvSpPr txBox="1">
            <a:spLocks/>
          </p:cNvSpPr>
          <p:nvPr userDrawn="1"/>
        </p:nvSpPr>
        <p:spPr>
          <a:xfrm>
            <a:off x="1170878" y="6365421"/>
            <a:ext cx="8112236" cy="519001"/>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chemeClr val="bg1">
                    <a:lumMod val="95000"/>
                  </a:schemeClr>
                </a:solidFill>
                <a:latin typeface="+mj-lt"/>
                <a:cs typeface="Gotham Light" pitchFamily="2" charset="0"/>
              </a:rPr>
              <a:t>© 2024 CQ Medical. All rights reserved.</a:t>
            </a:r>
          </a:p>
        </p:txBody>
      </p:sp>
    </p:spTree>
    <p:extLst>
      <p:ext uri="{BB962C8B-B14F-4D97-AF65-F5344CB8AC3E}">
        <p14:creationId xmlns:p14="http://schemas.microsoft.com/office/powerpoint/2010/main" val="131586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_Lime">
    <p:bg>
      <p:bgPr>
        <a:solidFill>
          <a:srgbClr val="A7CE3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29" y="640079"/>
            <a:ext cx="9732120" cy="1163259"/>
          </a:xfrm>
          <a:prstGeom prst="rect">
            <a:avLst/>
          </a:prstGeom>
        </p:spPr>
        <p:txBody>
          <a:bodyPr anchor="t">
            <a:noAutofit/>
          </a:bodyPr>
          <a:lstStyle>
            <a:lvl1pPr>
              <a:lnSpc>
                <a:spcPct val="100000"/>
              </a:lnSpc>
              <a:defRPr lang="en-US" sz="2400" b="1" i="0" kern="1200" spc="0" baseline="0" dirty="0">
                <a:solidFill>
                  <a:srgbClr val="E4F431"/>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MAIN TITLE</a:t>
            </a:r>
          </a:p>
        </p:txBody>
      </p:sp>
      <p:sp>
        <p:nvSpPr>
          <p:cNvPr id="3" name="Content Placeholder 2"/>
          <p:cNvSpPr>
            <a:spLocks noGrp="1"/>
          </p:cNvSpPr>
          <p:nvPr>
            <p:ph idx="1"/>
          </p:nvPr>
        </p:nvSpPr>
        <p:spPr>
          <a:xfrm>
            <a:off x="800127" y="2869661"/>
            <a:ext cx="9762859" cy="702880"/>
          </a:xfrm>
          <a:prstGeom prst="rect">
            <a:avLst/>
          </a:prstGeom>
        </p:spPr>
        <p:txBody>
          <a:bodyPr/>
          <a:lstStyle>
            <a:lvl1pPr marL="0" indent="0">
              <a:lnSpc>
                <a:spcPct val="100000"/>
              </a:lnSpc>
              <a:spcBef>
                <a:spcPts val="0"/>
              </a:spcBef>
              <a:buClr>
                <a:srgbClr val="EF7622"/>
              </a:buClr>
              <a:buFontTx/>
              <a:buNone/>
              <a:defRPr sz="3200" b="1" i="0">
                <a:solidFill>
                  <a:srgbClr val="32185B"/>
                </a:solidFill>
                <a:latin typeface="+mj-lt"/>
                <a:cs typeface="Century Gothic" panose="020B0502020202020204" pitchFamily="34" charset="0"/>
              </a:defRPr>
            </a:lvl1pPr>
            <a:lvl2pPr marL="9525" indent="0">
              <a:lnSpc>
                <a:spcPct val="100000"/>
              </a:lnSpc>
              <a:spcBef>
                <a:spcPts val="0"/>
              </a:spcBef>
              <a:buFontTx/>
              <a:buNone/>
              <a:tabLst/>
              <a:defRPr lang="en-US" sz="1600" b="0" i="0" kern="1200" dirty="0">
                <a:solidFill>
                  <a:schemeClr val="bg1"/>
                </a:solidFill>
                <a:latin typeface="+mj-lt"/>
                <a:ea typeface="+mn-ea"/>
                <a:cs typeface="Century Gothic" panose="020B0502020202020204" pitchFamily="34" charset="0"/>
              </a:defRPr>
            </a:lvl2pPr>
            <a:lvl3pPr marL="914377" indent="0">
              <a:lnSpc>
                <a:spcPct val="100000"/>
              </a:lnSpc>
              <a:spcBef>
                <a:spcPts val="0"/>
              </a:spcBef>
              <a:buFontTx/>
              <a:buNone/>
              <a:defRPr sz="3200" b="1" i="0">
                <a:solidFill>
                  <a:srgbClr val="E4F431"/>
                </a:solidFill>
                <a:latin typeface="Gotham Bold" pitchFamily="2" charset="0"/>
                <a:cs typeface="Gotham Bold" pitchFamily="2" charset="0"/>
              </a:defRPr>
            </a:lvl3pPr>
            <a:lvl4pPr marL="1371566" indent="0">
              <a:lnSpc>
                <a:spcPct val="100000"/>
              </a:lnSpc>
              <a:spcBef>
                <a:spcPts val="0"/>
              </a:spcBef>
              <a:buFontTx/>
              <a:buNone/>
              <a:defRPr sz="3200" b="1" i="0">
                <a:solidFill>
                  <a:srgbClr val="E4F431"/>
                </a:solidFill>
                <a:latin typeface="Gotham Bold" pitchFamily="2" charset="0"/>
                <a:cs typeface="Gotham Bold" pitchFamily="2" charset="0"/>
              </a:defRPr>
            </a:lvl4pPr>
            <a:lvl5pPr marL="1828754" indent="0">
              <a:lnSpc>
                <a:spcPct val="100000"/>
              </a:lnSpc>
              <a:spcBef>
                <a:spcPts val="0"/>
              </a:spcBef>
              <a:buFontTx/>
              <a:buNone/>
              <a:defRPr sz="3200" b="1" i="0">
                <a:solidFill>
                  <a:srgbClr val="E4F431"/>
                </a:solidFill>
                <a:latin typeface="Gotham Bold" pitchFamily="2" charset="0"/>
                <a:cs typeface="Gotham Bold" pitchFamily="2" charset="0"/>
              </a:defRPr>
            </a:lvl5pPr>
          </a:lstStyle>
          <a:p>
            <a:pPr lvl="0"/>
            <a:r>
              <a:rPr lang="en-US" dirty="0"/>
              <a:t>Click to edit Master text styles</a:t>
            </a:r>
          </a:p>
          <a:p>
            <a:pPr lvl="1"/>
            <a:endParaRPr lang="en-US" dirty="0"/>
          </a:p>
        </p:txBody>
      </p:sp>
      <p:sp>
        <p:nvSpPr>
          <p:cNvPr id="13" name="Slide Number Placeholder 12">
            <a:extLst>
              <a:ext uri="{FF2B5EF4-FFF2-40B4-BE49-F238E27FC236}">
                <a16:creationId xmlns:a16="http://schemas.microsoft.com/office/drawing/2014/main" id="{B7FB41FF-777E-E908-7D79-26873B482CD2}"/>
              </a:ext>
            </a:extLst>
          </p:cNvPr>
          <p:cNvSpPr>
            <a:spLocks noGrp="1"/>
          </p:cNvSpPr>
          <p:nvPr>
            <p:ph type="sldNum" sz="quarter" idx="10"/>
          </p:nvPr>
        </p:nvSpPr>
        <p:spPr/>
        <p:txBody>
          <a:bodyPr/>
          <a:lstStyle>
            <a:lvl1pPr>
              <a:defRPr>
                <a:solidFill>
                  <a:schemeClr val="bg1"/>
                </a:solidFill>
                <a:latin typeface="+mj-lt"/>
              </a:defRPr>
            </a:lvl1pPr>
          </a:lstStyle>
          <a:p>
            <a:fld id="{E3C49378-260A-9E40-A4D7-C08E1BA68EA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1DACF6BA-2FCC-F876-6164-E510AF5F6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
        <p:nvSpPr>
          <p:cNvPr id="7" name="Text Placeholder 6">
            <a:extLst>
              <a:ext uri="{FF2B5EF4-FFF2-40B4-BE49-F238E27FC236}">
                <a16:creationId xmlns:a16="http://schemas.microsoft.com/office/drawing/2014/main" id="{3E9F6544-49FB-9224-EC42-0B89E870781E}"/>
              </a:ext>
            </a:extLst>
          </p:cNvPr>
          <p:cNvSpPr>
            <a:spLocks noGrp="1"/>
          </p:cNvSpPr>
          <p:nvPr>
            <p:ph type="body" sz="quarter" idx="11"/>
          </p:nvPr>
        </p:nvSpPr>
        <p:spPr>
          <a:xfrm>
            <a:off x="795338" y="3571875"/>
            <a:ext cx="9767887" cy="2319338"/>
          </a:xfrm>
          <a:prstGeom prst="rect">
            <a:avLst/>
          </a:prstGeom>
        </p:spPr>
        <p:txBody>
          <a:bodyPr/>
          <a:lstStyle>
            <a:lvl1pPr marL="9525" indent="0" algn="l" defTabSz="914377" rtl="0" eaLnBrk="1" latinLnBrk="0" hangingPunct="1">
              <a:lnSpc>
                <a:spcPct val="100000"/>
              </a:lnSpc>
              <a:spcBef>
                <a:spcPts val="0"/>
              </a:spcBef>
              <a:buFontTx/>
              <a:buNone/>
              <a:tabLst/>
              <a:defRPr lang="en-US" sz="1400" b="0" i="0" kern="1200" dirty="0" smtClean="0">
                <a:solidFill>
                  <a:schemeClr val="bg1"/>
                </a:solidFill>
                <a:latin typeface="+mj-lt"/>
                <a:ea typeface="+mn-ea"/>
                <a:cs typeface="Century Gothic" panose="020B0502020202020204" pitchFamily="34" charset="0"/>
              </a:defRPr>
            </a:lvl1pPr>
            <a:lvl2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2pPr>
            <a:lvl3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3pPr>
            <a:lvl4pPr indent="0" algn="l" defTabSz="914377" rtl="0" eaLnBrk="1" latinLnBrk="0" hangingPunct="1">
              <a:lnSpc>
                <a:spcPct val="100000"/>
              </a:lnSpc>
              <a:spcBef>
                <a:spcPts val="1200"/>
              </a:spcBef>
              <a:buFontTx/>
              <a:buNone/>
              <a:defRPr lang="en-US" sz="1400" b="0" i="0" kern="1200" dirty="0" smtClean="0">
                <a:solidFill>
                  <a:schemeClr val="bg1"/>
                </a:solidFill>
                <a:latin typeface="+mj-lt"/>
                <a:ea typeface="+mn-ea"/>
                <a:cs typeface="Century Gothic" panose="020B0502020202020204" pitchFamily="34" charset="0"/>
              </a:defRPr>
            </a:lvl4pPr>
            <a:lvl5pPr indent="0" algn="l" defTabSz="914377" rtl="0" eaLnBrk="1" latinLnBrk="0" hangingPunct="1">
              <a:lnSpc>
                <a:spcPct val="100000"/>
              </a:lnSpc>
              <a:spcBef>
                <a:spcPts val="1200"/>
              </a:spcBef>
              <a:buFontTx/>
              <a:buNone/>
              <a:defRPr lang="en-US" sz="1400" b="0" i="0" kern="1200" dirty="0">
                <a:solidFill>
                  <a:schemeClr val="bg1"/>
                </a:solidFill>
                <a:latin typeface="+mj-lt"/>
                <a:ea typeface="+mn-ea"/>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C174E3FC-EFAD-55A8-C3D2-3F8CEAC19E87}"/>
              </a:ext>
            </a:extLst>
          </p:cNvPr>
          <p:cNvSpPr txBox="1">
            <a:spLocks/>
          </p:cNvSpPr>
          <p:nvPr userDrawn="1"/>
        </p:nvSpPr>
        <p:spPr>
          <a:xfrm>
            <a:off x="1170878" y="6365421"/>
            <a:ext cx="8112236" cy="519001"/>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chemeClr val="bg1">
                    <a:lumMod val="95000"/>
                  </a:schemeClr>
                </a:solidFill>
                <a:latin typeface="+mj-lt"/>
                <a:cs typeface="Gotham Light" pitchFamily="2" charset="0"/>
              </a:rPr>
              <a:t>© 2024 CQ Medical. All rights reserved.</a:t>
            </a:r>
          </a:p>
        </p:txBody>
      </p:sp>
    </p:spTree>
    <p:extLst>
      <p:ext uri="{BB962C8B-B14F-4D97-AF65-F5344CB8AC3E}">
        <p14:creationId xmlns:p14="http://schemas.microsoft.com/office/powerpoint/2010/main" val="276005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Plum_Full">
    <p:bg>
      <p:bgPr>
        <a:solidFill>
          <a:srgbClr val="3218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29" y="640079"/>
            <a:ext cx="9732120" cy="1163259"/>
          </a:xfrm>
          <a:prstGeom prst="rect">
            <a:avLst/>
          </a:prstGeom>
        </p:spPr>
        <p:txBody>
          <a:bodyPr anchor="t">
            <a:noAutofit/>
          </a:bodyPr>
          <a:lstStyle>
            <a:lvl1pPr>
              <a:lnSpc>
                <a:spcPct val="100000"/>
              </a:lnSpc>
              <a:defRPr lang="en-US" sz="2400" b="1" i="0" kern="1200" spc="0" baseline="0" dirty="0">
                <a:solidFill>
                  <a:schemeClr val="bg1"/>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MAIN TITLE</a:t>
            </a:r>
          </a:p>
        </p:txBody>
      </p:sp>
      <p:sp>
        <p:nvSpPr>
          <p:cNvPr id="13" name="Slide Number Placeholder 12">
            <a:extLst>
              <a:ext uri="{FF2B5EF4-FFF2-40B4-BE49-F238E27FC236}">
                <a16:creationId xmlns:a16="http://schemas.microsoft.com/office/drawing/2014/main" id="{B7FB41FF-777E-E908-7D79-26873B482CD2}"/>
              </a:ext>
            </a:extLst>
          </p:cNvPr>
          <p:cNvSpPr>
            <a:spLocks noGrp="1"/>
          </p:cNvSpPr>
          <p:nvPr>
            <p:ph type="sldNum" sz="quarter" idx="10"/>
          </p:nvPr>
        </p:nvSpPr>
        <p:spPr/>
        <p:txBody>
          <a:bodyPr/>
          <a:lstStyle>
            <a:lvl1pPr>
              <a:defRPr>
                <a:solidFill>
                  <a:schemeClr val="bg1"/>
                </a:solidFill>
                <a:latin typeface="+mj-lt"/>
              </a:defRPr>
            </a:lvl1pPr>
          </a:lstStyle>
          <a:p>
            <a:fld id="{E3C49378-260A-9E40-A4D7-C08E1BA68EA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1DACF6BA-2FCC-F876-6164-E510AF5F6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Tree>
    <p:extLst>
      <p:ext uri="{BB962C8B-B14F-4D97-AF65-F5344CB8AC3E}">
        <p14:creationId xmlns:p14="http://schemas.microsoft.com/office/powerpoint/2010/main" val="426039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ered_Plum">
    <p:bg>
      <p:bgPr>
        <a:solidFill>
          <a:srgbClr val="32185B"/>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B7FB41FF-777E-E908-7D79-26873B482CD2}"/>
              </a:ext>
            </a:extLst>
          </p:cNvPr>
          <p:cNvSpPr>
            <a:spLocks noGrp="1"/>
          </p:cNvSpPr>
          <p:nvPr>
            <p:ph type="sldNum" sz="quarter" idx="10"/>
          </p:nvPr>
        </p:nvSpPr>
        <p:spPr/>
        <p:txBody>
          <a:bodyPr/>
          <a:lstStyle>
            <a:lvl1pPr>
              <a:defRPr>
                <a:solidFill>
                  <a:schemeClr val="bg1"/>
                </a:solidFill>
                <a:latin typeface="+mj-lt"/>
              </a:defRPr>
            </a:lvl1pPr>
          </a:lstStyle>
          <a:p>
            <a:fld id="{E3C49378-260A-9E40-A4D7-C08E1BA68EAA}" type="slidenum">
              <a:rPr lang="en-US" smtClean="0"/>
              <a:pPr/>
              <a:t>‹#›</a:t>
            </a:fld>
            <a:endParaRPr lang="en-US" dirty="0"/>
          </a:p>
        </p:txBody>
      </p:sp>
      <p:pic>
        <p:nvPicPr>
          <p:cNvPr id="5" name="Picture 4" descr="A black and white logo&#10;&#10;Description automatically generated">
            <a:extLst>
              <a:ext uri="{FF2B5EF4-FFF2-40B4-BE49-F238E27FC236}">
                <a16:creationId xmlns:a16="http://schemas.microsoft.com/office/drawing/2014/main" id="{1DACF6BA-2FCC-F876-6164-E510AF5F6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
        <p:nvSpPr>
          <p:cNvPr id="4" name="Text Placeholder 3">
            <a:extLst>
              <a:ext uri="{FF2B5EF4-FFF2-40B4-BE49-F238E27FC236}">
                <a16:creationId xmlns:a16="http://schemas.microsoft.com/office/drawing/2014/main" id="{4DBB3877-7DFC-C2E2-F14B-80626122FC2F}"/>
              </a:ext>
            </a:extLst>
          </p:cNvPr>
          <p:cNvSpPr>
            <a:spLocks noGrp="1"/>
          </p:cNvSpPr>
          <p:nvPr>
            <p:ph type="body" sz="quarter" idx="11"/>
          </p:nvPr>
        </p:nvSpPr>
        <p:spPr>
          <a:xfrm>
            <a:off x="0" y="640079"/>
            <a:ext cx="12192000" cy="1524000"/>
          </a:xfrm>
          <a:prstGeom prst="rect">
            <a:avLst/>
          </a:prstGeom>
        </p:spPr>
        <p:txBody>
          <a:bodyPr/>
          <a:lstStyle>
            <a:lvl1pPr marL="7938" indent="0" algn="ctr">
              <a:buNone/>
              <a:tabLst/>
              <a:defRPr sz="2400" b="1" i="0">
                <a:solidFill>
                  <a:schemeClr val="bg1"/>
                </a:solidFill>
                <a:latin typeface="+mj-lt"/>
                <a:cs typeface="Century Gothic" panose="020B0502020202020204" pitchFamily="34" charset="0"/>
              </a:defRPr>
            </a:lvl1pPr>
            <a:lvl2pPr marL="7938" indent="0" algn="ctr">
              <a:buNone/>
              <a:tabLst/>
              <a:defRPr sz="2400" b="1" i="0">
                <a:solidFill>
                  <a:schemeClr val="bg1"/>
                </a:solidFill>
                <a:latin typeface="+mj-lt"/>
                <a:cs typeface="Century Gothic" panose="020B0502020202020204" pitchFamily="34" charset="0"/>
              </a:defRPr>
            </a:lvl2pPr>
            <a:lvl3pPr marL="7938" indent="0" algn="ctr">
              <a:buNone/>
              <a:tabLst/>
              <a:defRPr sz="2400" b="1" i="0">
                <a:solidFill>
                  <a:schemeClr val="bg1"/>
                </a:solidFill>
                <a:latin typeface="+mj-lt"/>
                <a:cs typeface="Century Gothic" panose="020B0502020202020204" pitchFamily="34" charset="0"/>
              </a:defRPr>
            </a:lvl3pPr>
            <a:lvl4pPr marL="7938" indent="0" algn="ctr">
              <a:buNone/>
              <a:tabLst/>
              <a:defRPr sz="2400" b="1" i="0">
                <a:solidFill>
                  <a:schemeClr val="bg1"/>
                </a:solidFill>
                <a:latin typeface="+mj-lt"/>
                <a:cs typeface="Century Gothic" panose="020B0502020202020204" pitchFamily="34" charset="0"/>
              </a:defRPr>
            </a:lvl4pPr>
            <a:lvl5pPr marL="7938" indent="0" algn="ctr">
              <a:buNone/>
              <a:tabLst/>
              <a:defRPr sz="2400" b="1" i="0">
                <a:solidFill>
                  <a:schemeClr val="bg1"/>
                </a:solidFill>
                <a:latin typeface="+mj-lt"/>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776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_4_Shapes">
    <p:bg>
      <p:bgPr>
        <a:solidFill>
          <a:schemeClr val="bg2"/>
        </a:solidFill>
        <a:effectLst/>
      </p:bgPr>
    </p:bg>
    <p:spTree>
      <p:nvGrpSpPr>
        <p:cNvPr id="1" name=""/>
        <p:cNvGrpSpPr/>
        <p:nvPr/>
      </p:nvGrpSpPr>
      <p:grpSpPr>
        <a:xfrm>
          <a:off x="0" y="0"/>
          <a:ext cx="0" cy="0"/>
          <a:chOff x="0" y="0"/>
          <a:chExt cx="0" cy="0"/>
        </a:xfrm>
      </p:grpSpPr>
      <p:pic>
        <p:nvPicPr>
          <p:cNvPr id="2" name="Picture 1" descr="A pattern of green circles&#10;&#10;Description automatically generated">
            <a:extLst>
              <a:ext uri="{FF2B5EF4-FFF2-40B4-BE49-F238E27FC236}">
                <a16:creationId xmlns:a16="http://schemas.microsoft.com/office/drawing/2014/main" id="{0A3D9184-B48F-E9F9-0DD9-80440DC864F8}"/>
              </a:ext>
            </a:extLst>
          </p:cNvPr>
          <p:cNvPicPr>
            <a:picLocks noChangeAspect="1"/>
          </p:cNvPicPr>
          <p:nvPr userDrawn="1"/>
        </p:nvPicPr>
        <p:blipFill rotWithShape="1">
          <a:blip r:embed="rId2" cstate="print">
            <a:alphaModFix amt="6000"/>
            <a:extLst>
              <a:ext uri="{28A0092B-C50C-407E-A947-70E740481C1C}">
                <a14:useLocalDpi xmlns:a14="http://schemas.microsoft.com/office/drawing/2010/main" val="0"/>
              </a:ext>
            </a:extLst>
          </a:blip>
          <a:srcRect t="2699" r="1724" b="9542"/>
          <a:stretch/>
        </p:blipFill>
        <p:spPr>
          <a:xfrm>
            <a:off x="280338" y="44615"/>
            <a:ext cx="5967575" cy="6682902"/>
          </a:xfrm>
          <a:prstGeom prst="rect">
            <a:avLst/>
          </a:prstGeom>
        </p:spPr>
      </p:pic>
      <p:pic>
        <p:nvPicPr>
          <p:cNvPr id="3" name="Picture 2" descr="A pattern of green circles&#10;&#10;Description automatically generated">
            <a:extLst>
              <a:ext uri="{FF2B5EF4-FFF2-40B4-BE49-F238E27FC236}">
                <a16:creationId xmlns:a16="http://schemas.microsoft.com/office/drawing/2014/main" id="{B950E7C4-495C-21AF-0008-38DDD06320FC}"/>
              </a:ext>
            </a:extLst>
          </p:cNvPr>
          <p:cNvPicPr>
            <a:picLocks noChangeAspect="1"/>
          </p:cNvPicPr>
          <p:nvPr userDrawn="1"/>
        </p:nvPicPr>
        <p:blipFill rotWithShape="1">
          <a:blip r:embed="rId2" cstate="print">
            <a:alphaModFix amt="6000"/>
            <a:extLst>
              <a:ext uri="{28A0092B-C50C-407E-A947-70E740481C1C}">
                <a14:useLocalDpi xmlns:a14="http://schemas.microsoft.com/office/drawing/2010/main" val="0"/>
              </a:ext>
            </a:extLst>
          </a:blip>
          <a:srcRect t="1550" b="9542"/>
          <a:stretch/>
        </p:blipFill>
        <p:spPr>
          <a:xfrm>
            <a:off x="6161002" y="-42933"/>
            <a:ext cx="6072273" cy="6770450"/>
          </a:xfrm>
          <a:prstGeom prst="rect">
            <a:avLst/>
          </a:prstGeom>
        </p:spPr>
      </p:pic>
      <p:pic>
        <p:nvPicPr>
          <p:cNvPr id="7" name="Picture 6">
            <a:extLst>
              <a:ext uri="{FF2B5EF4-FFF2-40B4-BE49-F238E27FC236}">
                <a16:creationId xmlns:a16="http://schemas.microsoft.com/office/drawing/2014/main" id="{08C91676-A9AF-F753-6914-DFAD44ECB838}"/>
              </a:ext>
            </a:extLst>
          </p:cNvPr>
          <p:cNvPicPr>
            <a:picLocks noChangeAspect="1"/>
          </p:cNvPicPr>
          <p:nvPr userDrawn="1"/>
        </p:nvPicPr>
        <p:blipFill>
          <a:blip r:embed="rId3"/>
          <a:stretch>
            <a:fillRect/>
          </a:stretch>
        </p:blipFill>
        <p:spPr>
          <a:xfrm>
            <a:off x="1009445" y="2079261"/>
            <a:ext cx="2564171" cy="2564171"/>
          </a:xfrm>
          <a:prstGeom prst="rect">
            <a:avLst/>
          </a:prstGeom>
        </p:spPr>
      </p:pic>
      <p:pic>
        <p:nvPicPr>
          <p:cNvPr id="9" name="Picture 8">
            <a:extLst>
              <a:ext uri="{FF2B5EF4-FFF2-40B4-BE49-F238E27FC236}">
                <a16:creationId xmlns:a16="http://schemas.microsoft.com/office/drawing/2014/main" id="{C230F25D-DE97-1A43-317E-79692DE88FB2}"/>
              </a:ext>
            </a:extLst>
          </p:cNvPr>
          <p:cNvPicPr>
            <a:picLocks noChangeAspect="1"/>
          </p:cNvPicPr>
          <p:nvPr userDrawn="1"/>
        </p:nvPicPr>
        <p:blipFill>
          <a:blip r:embed="rId4"/>
          <a:stretch>
            <a:fillRect/>
          </a:stretch>
        </p:blipFill>
        <p:spPr>
          <a:xfrm>
            <a:off x="3683742" y="2079261"/>
            <a:ext cx="2564171" cy="2564171"/>
          </a:xfrm>
          <a:prstGeom prst="rect">
            <a:avLst/>
          </a:prstGeom>
        </p:spPr>
      </p:pic>
      <p:pic>
        <p:nvPicPr>
          <p:cNvPr id="10" name="Picture 9">
            <a:extLst>
              <a:ext uri="{FF2B5EF4-FFF2-40B4-BE49-F238E27FC236}">
                <a16:creationId xmlns:a16="http://schemas.microsoft.com/office/drawing/2014/main" id="{507C1E6E-5E48-9999-FEAA-04233FB85A32}"/>
              </a:ext>
            </a:extLst>
          </p:cNvPr>
          <p:cNvPicPr>
            <a:picLocks noChangeAspect="1"/>
          </p:cNvPicPr>
          <p:nvPr userDrawn="1"/>
        </p:nvPicPr>
        <p:blipFill>
          <a:blip r:embed="rId5"/>
          <a:stretch>
            <a:fillRect/>
          </a:stretch>
        </p:blipFill>
        <p:spPr>
          <a:xfrm>
            <a:off x="6365573" y="2089421"/>
            <a:ext cx="2564171" cy="2564171"/>
          </a:xfrm>
          <a:prstGeom prst="rect">
            <a:avLst/>
          </a:prstGeom>
        </p:spPr>
      </p:pic>
      <p:pic>
        <p:nvPicPr>
          <p:cNvPr id="11" name="Picture 10">
            <a:extLst>
              <a:ext uri="{FF2B5EF4-FFF2-40B4-BE49-F238E27FC236}">
                <a16:creationId xmlns:a16="http://schemas.microsoft.com/office/drawing/2014/main" id="{2E7A4497-01C4-BC7E-D996-236C83A05594}"/>
              </a:ext>
            </a:extLst>
          </p:cNvPr>
          <p:cNvPicPr>
            <a:picLocks noChangeAspect="1"/>
          </p:cNvPicPr>
          <p:nvPr userDrawn="1"/>
        </p:nvPicPr>
        <p:blipFill>
          <a:blip r:embed="rId6"/>
          <a:stretch>
            <a:fillRect/>
          </a:stretch>
        </p:blipFill>
        <p:spPr>
          <a:xfrm>
            <a:off x="9119272" y="2074446"/>
            <a:ext cx="2530761" cy="2530761"/>
          </a:xfrm>
          <a:prstGeom prst="rect">
            <a:avLst/>
          </a:prstGeom>
        </p:spPr>
      </p:pic>
      <p:sp>
        <p:nvSpPr>
          <p:cNvPr id="23" name="Slide Number Placeholder 22">
            <a:extLst>
              <a:ext uri="{FF2B5EF4-FFF2-40B4-BE49-F238E27FC236}">
                <a16:creationId xmlns:a16="http://schemas.microsoft.com/office/drawing/2014/main" id="{FE3CBD29-0385-77AF-376E-EECA63BB0F7D}"/>
              </a:ext>
            </a:extLst>
          </p:cNvPr>
          <p:cNvSpPr>
            <a:spLocks noGrp="1"/>
          </p:cNvSpPr>
          <p:nvPr userDrawn="1">
            <p:ph type="sldNum" sz="quarter" idx="15"/>
          </p:nvPr>
        </p:nvSpPr>
        <p:spPr/>
        <p:txBody>
          <a:bodyPr/>
          <a:lstStyle>
            <a:lvl1pPr>
              <a:defRPr>
                <a:solidFill>
                  <a:srgbClr val="0A293B"/>
                </a:solidFill>
                <a:latin typeface="+mj-lt"/>
              </a:defRPr>
            </a:lvl1pPr>
          </a:lstStyle>
          <a:p>
            <a:fld id="{E3C49378-260A-9E40-A4D7-C08E1BA68EAA}" type="slidenum">
              <a:rPr lang="en-US" smtClean="0"/>
              <a:pPr/>
              <a:t>‹#›</a:t>
            </a:fld>
            <a:endParaRPr lang="en-US" dirty="0"/>
          </a:p>
        </p:txBody>
      </p:sp>
      <p:sp>
        <p:nvSpPr>
          <p:cNvPr id="12" name="Content Placeholder 11">
            <a:extLst>
              <a:ext uri="{FF2B5EF4-FFF2-40B4-BE49-F238E27FC236}">
                <a16:creationId xmlns:a16="http://schemas.microsoft.com/office/drawing/2014/main" id="{2F8F5129-C92B-E74F-F412-260A939BF379}"/>
              </a:ext>
            </a:extLst>
          </p:cNvPr>
          <p:cNvSpPr>
            <a:spLocks noGrp="1" noChangeAspect="1"/>
          </p:cNvSpPr>
          <p:nvPr userDrawn="1">
            <p:ph sz="quarter" idx="12" hasCustomPrompt="1"/>
          </p:nvPr>
        </p:nvSpPr>
        <p:spPr>
          <a:xfrm>
            <a:off x="1030311" y="2211385"/>
            <a:ext cx="2089084" cy="404124"/>
          </a:xfrm>
          <a:prstGeom prst="rect">
            <a:avLst/>
          </a:prstGeom>
        </p:spPr>
        <p:txBody>
          <a:bodyPr/>
          <a:lstStyle>
            <a:lvl1pPr marL="0" indent="0">
              <a:buFontTx/>
              <a:buNone/>
              <a:defRPr lang="en-US" sz="1400" b="1" i="0" kern="1200" baseline="0" dirty="0" smtClean="0">
                <a:solidFill>
                  <a:schemeClr val="bg2"/>
                </a:solidFill>
                <a:latin typeface="+mj-lt"/>
                <a:ea typeface="+mn-ea"/>
                <a:cs typeface="Century Gothic" panose="020B0502020202020204" pitchFamily="34" charset="0"/>
              </a:defRPr>
            </a:lvl1pPr>
            <a:lvl2pPr marL="457189" indent="0">
              <a:buFontTx/>
              <a:buNone/>
              <a:defRPr lang="en-US" sz="1400" b="1" i="0" kern="1200" dirty="0" smtClean="0">
                <a:solidFill>
                  <a:srgbClr val="000000"/>
                </a:solidFill>
                <a:latin typeface="Gotham Bold" pitchFamily="2" charset="0"/>
                <a:ea typeface="+mn-ea"/>
                <a:cs typeface="Gotham Bold" pitchFamily="2" charset="0"/>
              </a:defRPr>
            </a:lvl2pPr>
            <a:lvl3pPr marL="914377" indent="0">
              <a:buFontTx/>
              <a:buNone/>
              <a:defRPr lang="en-US" sz="1400" b="1" i="0" kern="1200" dirty="0" smtClean="0">
                <a:solidFill>
                  <a:srgbClr val="000000"/>
                </a:solidFill>
                <a:latin typeface="Gotham Bold" pitchFamily="2" charset="0"/>
                <a:ea typeface="+mn-ea"/>
                <a:cs typeface="Gotham Bold" pitchFamily="2" charset="0"/>
              </a:defRPr>
            </a:lvl3pPr>
            <a:lvl4pPr marL="1371566" indent="0">
              <a:buFontTx/>
              <a:buNone/>
              <a:defRPr lang="en-US" sz="1400" b="1" i="0" kern="1200" dirty="0" smtClean="0">
                <a:solidFill>
                  <a:srgbClr val="000000"/>
                </a:solidFill>
                <a:latin typeface="Gotham Bold" pitchFamily="2" charset="0"/>
                <a:ea typeface="+mn-ea"/>
                <a:cs typeface="Gotham Bold" pitchFamily="2" charset="0"/>
              </a:defRPr>
            </a:lvl4pPr>
            <a:lvl5pPr marL="1828754" indent="0">
              <a:buFontTx/>
              <a:buNone/>
              <a:defRPr lang="en-US" sz="1400" b="1" i="0" kern="1200" dirty="0">
                <a:solidFill>
                  <a:srgbClr val="000000"/>
                </a:solidFill>
                <a:latin typeface="Gotham Bold" pitchFamily="2" charset="0"/>
                <a:ea typeface="+mn-ea"/>
                <a:cs typeface="Gotham Bold" pitchFamily="2" charset="0"/>
              </a:defRPr>
            </a:lvl5pPr>
          </a:lstStyle>
          <a:p>
            <a:pPr lvl="0"/>
            <a:r>
              <a:rPr lang="en-US" dirty="0"/>
              <a:t>Main heading</a:t>
            </a:r>
          </a:p>
        </p:txBody>
      </p:sp>
      <p:sp>
        <p:nvSpPr>
          <p:cNvPr id="15" name="Text Placeholder 14">
            <a:extLst>
              <a:ext uri="{FF2B5EF4-FFF2-40B4-BE49-F238E27FC236}">
                <a16:creationId xmlns:a16="http://schemas.microsoft.com/office/drawing/2014/main" id="{41EF14E3-CF72-90C3-9108-6F04C1B06709}"/>
              </a:ext>
            </a:extLst>
          </p:cNvPr>
          <p:cNvSpPr>
            <a:spLocks noGrp="1" noChangeAspect="1"/>
          </p:cNvSpPr>
          <p:nvPr userDrawn="1">
            <p:ph type="body" sz="quarter" idx="13" hasCustomPrompt="1"/>
          </p:nvPr>
        </p:nvSpPr>
        <p:spPr>
          <a:xfrm>
            <a:off x="1030311" y="2668382"/>
            <a:ext cx="2089084" cy="2074735"/>
          </a:xfrm>
          <a:prstGeom prst="rect">
            <a:avLst/>
          </a:prstGeom>
        </p:spPr>
        <p:txBody>
          <a:bodyPr/>
          <a:lstStyle>
            <a:lvl1pPr marL="171450" indent="-171450">
              <a:lnSpc>
                <a:spcPct val="100000"/>
              </a:lnSpc>
              <a:spcBef>
                <a:spcPts val="0"/>
              </a:spcBef>
              <a:buClr>
                <a:schemeClr val="bg1"/>
              </a:buClr>
              <a:buFont typeface="Arial" panose="020B0604020202020204" pitchFamily="34" charset="0"/>
              <a:buChar char="•"/>
              <a:tabLst/>
              <a:defRPr lang="en-US" sz="1050" b="0" i="0" kern="1200" dirty="0">
                <a:solidFill>
                  <a:schemeClr val="bg2"/>
                </a:solidFill>
                <a:latin typeface="+mj-lt"/>
                <a:ea typeface="+mn-ea"/>
                <a:cs typeface="Century Gothic" panose="020B0502020202020204" pitchFamily="34" charset="0"/>
              </a:defRPr>
            </a:lvl1pPr>
            <a:lvl2pPr marL="171450" indent="-171450">
              <a:lnSpc>
                <a:spcPct val="100000"/>
              </a:lnSpc>
              <a:spcBef>
                <a:spcPts val="1700"/>
              </a:spcBef>
              <a:buClr>
                <a:schemeClr val="bg1"/>
              </a:buClr>
              <a:tabLst/>
              <a:defRPr sz="1050" b="0" i="0">
                <a:solidFill>
                  <a:schemeClr val="bg2"/>
                </a:solidFill>
                <a:latin typeface="Gotham Medium" pitchFamily="2" charset="0"/>
                <a:cs typeface="Gotham Medium" pitchFamily="2" charset="0"/>
              </a:defRPr>
            </a:lvl2pPr>
            <a:lvl3pPr marL="352417" indent="-176209">
              <a:lnSpc>
                <a:spcPct val="100000"/>
              </a:lnSpc>
              <a:buClr>
                <a:schemeClr val="bg1"/>
              </a:buClr>
              <a:tabLst/>
              <a:defRPr sz="1200" b="0" i="0">
                <a:solidFill>
                  <a:schemeClr val="bg2"/>
                </a:solidFill>
                <a:latin typeface="Acceptance Light" pitchFamily="2" charset="0"/>
              </a:defRPr>
            </a:lvl3pPr>
            <a:lvl4pPr marL="1371566" indent="0">
              <a:lnSpc>
                <a:spcPct val="100000"/>
              </a:lnSpc>
              <a:buClr>
                <a:srgbClr val="FA6400"/>
              </a:buClr>
              <a:buNone/>
              <a:defRPr sz="1400" b="0" i="0">
                <a:latin typeface="Acceptance Light" pitchFamily="2" charset="0"/>
              </a:defRPr>
            </a:lvl4pPr>
            <a:lvl5pPr>
              <a:lnSpc>
                <a:spcPct val="100000"/>
              </a:lnSpc>
              <a:buClr>
                <a:srgbClr val="FA6400"/>
              </a:buClr>
              <a:defRPr sz="1400" b="0" i="0">
                <a:latin typeface="Acceptance Light" pitchFamily="2" charset="0"/>
              </a:defRPr>
            </a:lvl5pPr>
          </a:lstStyle>
          <a:p>
            <a:pPr lvl="0"/>
            <a:r>
              <a:rPr lang="en-US" dirty="0"/>
              <a:t>Sub copy</a:t>
            </a:r>
          </a:p>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Bullet copy Sub bullet copy</a:t>
            </a:r>
          </a:p>
        </p:txBody>
      </p:sp>
      <p:sp>
        <p:nvSpPr>
          <p:cNvPr id="27" name="Text Placeholder 26">
            <a:extLst>
              <a:ext uri="{FF2B5EF4-FFF2-40B4-BE49-F238E27FC236}">
                <a16:creationId xmlns:a16="http://schemas.microsoft.com/office/drawing/2014/main" id="{1511C168-6BAE-8FE5-FC95-E5DB52097B2F}"/>
              </a:ext>
            </a:extLst>
          </p:cNvPr>
          <p:cNvSpPr>
            <a:spLocks noGrp="1" noChangeAspect="1"/>
          </p:cNvSpPr>
          <p:nvPr userDrawn="1">
            <p:ph type="body" sz="quarter" idx="19" hasCustomPrompt="1"/>
          </p:nvPr>
        </p:nvSpPr>
        <p:spPr>
          <a:xfrm>
            <a:off x="3726867" y="2211384"/>
            <a:ext cx="2056223" cy="456997"/>
          </a:xfrm>
          <a:prstGeom prst="rect">
            <a:avLst/>
          </a:prstGeom>
        </p:spPr>
        <p:txBody>
          <a:bodyPr/>
          <a:lstStyle>
            <a:lvl1pPr marL="0" indent="0">
              <a:buFontTx/>
              <a:buNone/>
              <a:defRPr sz="1400" b="1" i="0">
                <a:solidFill>
                  <a:schemeClr val="bg2"/>
                </a:solidFill>
                <a:latin typeface="+mj-lt"/>
                <a:cs typeface="Century Gothic" panose="020B0502020202020204" pitchFamily="34" charset="0"/>
              </a:defRPr>
            </a:lvl1pPr>
            <a:lvl2pPr marL="457189" indent="0">
              <a:buFontTx/>
              <a:buNone/>
              <a:defRPr sz="2000" b="1" i="0">
                <a:latin typeface="Acceptance" pitchFamily="2" charset="0"/>
              </a:defRPr>
            </a:lvl2pPr>
            <a:lvl3pPr marL="914377" indent="0">
              <a:buFontTx/>
              <a:buNone/>
              <a:defRPr sz="2000" b="1" i="0">
                <a:latin typeface="Acceptance" pitchFamily="2" charset="0"/>
              </a:defRPr>
            </a:lvl3pPr>
            <a:lvl4pPr marL="1371566" indent="0">
              <a:buFontTx/>
              <a:buNone/>
              <a:defRPr sz="2000" b="1" i="0">
                <a:latin typeface="Acceptance" pitchFamily="2" charset="0"/>
              </a:defRPr>
            </a:lvl4pPr>
            <a:lvl5pPr marL="1828754" indent="0">
              <a:buFontTx/>
              <a:buNone/>
              <a:defRPr sz="2000" b="1" i="0">
                <a:latin typeface="Acceptance" pitchFamily="2" charset="0"/>
              </a:defRPr>
            </a:lvl5pPr>
          </a:lstStyle>
          <a:p>
            <a:pPr lvl="0"/>
            <a:r>
              <a:rPr lang="en-US" dirty="0"/>
              <a:t>Main heading</a:t>
            </a:r>
          </a:p>
        </p:txBody>
      </p:sp>
      <p:sp>
        <p:nvSpPr>
          <p:cNvPr id="31" name="Text Placeholder 30">
            <a:extLst>
              <a:ext uri="{FF2B5EF4-FFF2-40B4-BE49-F238E27FC236}">
                <a16:creationId xmlns:a16="http://schemas.microsoft.com/office/drawing/2014/main" id="{CB5E687A-267E-165C-2AEE-CC49CB3DB537}"/>
              </a:ext>
            </a:extLst>
          </p:cNvPr>
          <p:cNvSpPr>
            <a:spLocks noGrp="1" noChangeAspect="1"/>
          </p:cNvSpPr>
          <p:nvPr userDrawn="1">
            <p:ph type="body" sz="quarter" idx="21" hasCustomPrompt="1"/>
          </p:nvPr>
        </p:nvSpPr>
        <p:spPr>
          <a:xfrm>
            <a:off x="3727778" y="2668382"/>
            <a:ext cx="2056223" cy="2074735"/>
          </a:xfrm>
          <a:prstGeom prst="rect">
            <a:avLst/>
          </a:prstGeom>
        </p:spPr>
        <p:txBody>
          <a:bodyPr/>
          <a:lstStyle>
            <a:lvl1pPr marL="0" indent="0">
              <a:buNone/>
              <a:defRPr lang="en-US" sz="1050" b="0" i="0" kern="1200" dirty="0">
                <a:solidFill>
                  <a:schemeClr val="bg2"/>
                </a:solidFill>
                <a:latin typeface="+mj-lt"/>
                <a:ea typeface="+mn-ea"/>
                <a:cs typeface="Century Gothic" panose="020B0502020202020204" pitchFamily="34" charset="0"/>
              </a:defRPr>
            </a:lvl1pPr>
            <a:lvl2pPr marL="177796" indent="-177796">
              <a:spcBef>
                <a:spcPts val="1800"/>
              </a:spcBef>
              <a:tabLst/>
              <a:defRPr sz="1200" b="0" i="0">
                <a:solidFill>
                  <a:schemeClr val="bg2"/>
                </a:solidFill>
                <a:latin typeface="Gotham Medium" pitchFamily="2" charset="0"/>
                <a:cs typeface="Gotham Medium" pitchFamily="2" charset="0"/>
              </a:defRPr>
            </a:lvl2pPr>
            <a:lvl3pPr marL="346066" indent="-168270">
              <a:tabLst/>
              <a:defRPr sz="1200" b="0" i="0">
                <a:solidFill>
                  <a:schemeClr val="bg2"/>
                </a:solidFill>
                <a:latin typeface="Gotham Medium" pitchFamily="2" charset="0"/>
                <a:cs typeface="Gotham Medium" pitchFamily="2" charset="0"/>
              </a:defRPr>
            </a:lvl3pPr>
            <a:lvl4pPr>
              <a:defRPr sz="1400" b="0" i="0">
                <a:solidFill>
                  <a:srgbClr val="0A293B"/>
                </a:solidFill>
                <a:latin typeface="Acceptance Light" pitchFamily="2" charset="0"/>
              </a:defRPr>
            </a:lvl4pPr>
            <a:lvl5pPr>
              <a:defRPr sz="1400" b="0" i="0">
                <a:solidFill>
                  <a:srgbClr val="0A293B"/>
                </a:solidFill>
                <a:latin typeface="Acceptance Light" pitchFamily="2" charset="0"/>
              </a:defRPr>
            </a:lvl5pPr>
          </a:lstStyle>
          <a:p>
            <a:pPr marL="171450" lvl="0" indent="-171450" algn="l" defTabSz="914377" rtl="0" eaLnBrk="1" latinLnBrk="0" hangingPunct="1">
              <a:lnSpc>
                <a:spcPct val="100000"/>
              </a:lnSpc>
              <a:buClr>
                <a:schemeClr val="bg1"/>
              </a:buClr>
              <a:buFont typeface="Arial" panose="020B0604020202020204" pitchFamily="34" charset="0"/>
              <a:buChar char="•"/>
              <a:tabLst/>
            </a:pPr>
            <a:r>
              <a:rPr lang="en-US" dirty="0"/>
              <a:t>Sub copy</a:t>
            </a:r>
          </a:p>
          <a:p>
            <a:pPr marL="171450" lvl="0" indent="-171450" algn="l" defTabSz="914377" rtl="0" eaLnBrk="1" latinLnBrk="0" hangingPunct="1">
              <a:lnSpc>
                <a:spcPct val="100000"/>
              </a:lnSpc>
              <a:buClr>
                <a:schemeClr val="bg1"/>
              </a:buClr>
              <a:buFont typeface="Arial" panose="020B0604020202020204" pitchFamily="34" charset="0"/>
              <a:buChar char="•"/>
              <a:tabLst/>
            </a:pPr>
            <a:r>
              <a:rPr lang="en-US" dirty="0"/>
              <a:t>Bullet copy here</a:t>
            </a:r>
          </a:p>
          <a:p>
            <a:pPr marL="171450" lvl="0" indent="-171450" algn="l" defTabSz="914377" rtl="0" eaLnBrk="1" latinLnBrk="0" hangingPunct="1">
              <a:lnSpc>
                <a:spcPct val="100000"/>
              </a:lnSpc>
              <a:buClr>
                <a:schemeClr val="bg1"/>
              </a:buClr>
              <a:buFont typeface="Arial" panose="020B0604020202020204" pitchFamily="34" charset="0"/>
              <a:buChar char="•"/>
              <a:tabLst/>
            </a:pPr>
            <a:r>
              <a:rPr lang="en-US" dirty="0"/>
              <a:t>Sub bullet copy here</a:t>
            </a:r>
          </a:p>
        </p:txBody>
      </p:sp>
      <p:sp>
        <p:nvSpPr>
          <p:cNvPr id="16" name="Text Placeholder 15">
            <a:extLst>
              <a:ext uri="{FF2B5EF4-FFF2-40B4-BE49-F238E27FC236}">
                <a16:creationId xmlns:a16="http://schemas.microsoft.com/office/drawing/2014/main" id="{31491397-C573-456E-4EB1-79523BAE4CD2}"/>
              </a:ext>
            </a:extLst>
          </p:cNvPr>
          <p:cNvSpPr>
            <a:spLocks noGrp="1" noChangeAspect="1"/>
          </p:cNvSpPr>
          <p:nvPr>
            <p:ph type="body" sz="quarter" idx="22" hasCustomPrompt="1"/>
          </p:nvPr>
        </p:nvSpPr>
        <p:spPr>
          <a:xfrm>
            <a:off x="6462034" y="2211220"/>
            <a:ext cx="2072911" cy="457200"/>
          </a:xfrm>
          <a:prstGeom prst="rect">
            <a:avLst/>
          </a:prstGeom>
        </p:spPr>
        <p:txBody>
          <a:bodyPr/>
          <a:lstStyle>
            <a:lvl1pPr>
              <a:defRPr lang="en-US" sz="1400" b="1" i="0" kern="1200" dirty="0" smtClean="0">
                <a:solidFill>
                  <a:schemeClr val="bg2"/>
                </a:solidFill>
                <a:latin typeface="+mj-lt"/>
                <a:ea typeface="+mn-ea"/>
                <a:cs typeface="Century Gothic" panose="020B0502020202020204" pitchFamily="34" charset="0"/>
              </a:defRPr>
            </a:lvl1pPr>
            <a:lvl2pPr>
              <a:defRPr/>
            </a:lvl2pPr>
            <a:lvl3pPr>
              <a:defRPr/>
            </a:lvl3pPr>
            <a:lvl4pPr>
              <a:defRPr/>
            </a:lvl4pPr>
          </a:lstStyle>
          <a:p>
            <a:pPr marL="0" lvl="0" indent="0" algn="l" defTabSz="914377" rtl="0" eaLnBrk="1" latinLnBrk="0" hangingPunct="1">
              <a:lnSpc>
                <a:spcPct val="90000"/>
              </a:lnSpc>
              <a:spcBef>
                <a:spcPts val="1000"/>
              </a:spcBef>
              <a:buFontTx/>
              <a:buNone/>
            </a:pPr>
            <a:r>
              <a:rPr lang="en-US" dirty="0"/>
              <a:t>Main heading</a:t>
            </a:r>
          </a:p>
        </p:txBody>
      </p:sp>
      <p:sp>
        <p:nvSpPr>
          <p:cNvPr id="18" name="Text Placeholder 17">
            <a:extLst>
              <a:ext uri="{FF2B5EF4-FFF2-40B4-BE49-F238E27FC236}">
                <a16:creationId xmlns:a16="http://schemas.microsoft.com/office/drawing/2014/main" id="{B8140F8F-4803-38A0-FF64-69711E4B257F}"/>
              </a:ext>
            </a:extLst>
          </p:cNvPr>
          <p:cNvSpPr>
            <a:spLocks noGrp="1" noChangeAspect="1"/>
          </p:cNvSpPr>
          <p:nvPr>
            <p:ph type="body" sz="quarter" idx="23" hasCustomPrompt="1"/>
          </p:nvPr>
        </p:nvSpPr>
        <p:spPr>
          <a:xfrm>
            <a:off x="9143516" y="2211220"/>
            <a:ext cx="2095591" cy="457200"/>
          </a:xfrm>
          <a:prstGeom prst="rect">
            <a:avLst/>
          </a:prstGeom>
        </p:spPr>
        <p:txBody>
          <a:bodyPr/>
          <a:lstStyle>
            <a:lvl1pPr>
              <a:defRPr lang="en-US" sz="1400" b="1" i="0" kern="1200" dirty="0" smtClean="0">
                <a:solidFill>
                  <a:schemeClr val="bg2"/>
                </a:solidFill>
                <a:latin typeface="+mj-lt"/>
                <a:ea typeface="+mn-ea"/>
                <a:cs typeface="Century Gothic" panose="020B0502020202020204" pitchFamily="34" charset="0"/>
              </a:defRPr>
            </a:lvl1pPr>
            <a:lvl2pPr>
              <a:defRPr/>
            </a:lvl2pPr>
            <a:lvl3pPr>
              <a:defRPr/>
            </a:lvl3pPr>
            <a:lvl4pPr>
              <a:defRPr/>
            </a:lvl4pPr>
            <a:lvl5pPr>
              <a:defRPr/>
            </a:lvl5pPr>
          </a:lstStyle>
          <a:p>
            <a:pPr marL="0" lvl="0" indent="0" algn="l" defTabSz="914377" rtl="0" eaLnBrk="1" latinLnBrk="0" hangingPunct="1">
              <a:lnSpc>
                <a:spcPct val="90000"/>
              </a:lnSpc>
              <a:spcBef>
                <a:spcPts val="1000"/>
              </a:spcBef>
              <a:buFontTx/>
              <a:buNone/>
            </a:pPr>
            <a:r>
              <a:rPr lang="en-US" dirty="0"/>
              <a:t>Main heading</a:t>
            </a:r>
          </a:p>
        </p:txBody>
      </p:sp>
      <p:sp>
        <p:nvSpPr>
          <p:cNvPr id="20" name="Text Placeholder 19">
            <a:extLst>
              <a:ext uri="{FF2B5EF4-FFF2-40B4-BE49-F238E27FC236}">
                <a16:creationId xmlns:a16="http://schemas.microsoft.com/office/drawing/2014/main" id="{FBF6D83D-4C65-48F7-AF75-5654CD0C37C2}"/>
              </a:ext>
            </a:extLst>
          </p:cNvPr>
          <p:cNvSpPr>
            <a:spLocks noGrp="1" noChangeAspect="1"/>
          </p:cNvSpPr>
          <p:nvPr>
            <p:ph type="body" sz="quarter" idx="24" hasCustomPrompt="1"/>
          </p:nvPr>
        </p:nvSpPr>
        <p:spPr>
          <a:xfrm>
            <a:off x="6460082" y="2668864"/>
            <a:ext cx="2074863" cy="2097088"/>
          </a:xfrm>
          <a:prstGeom prst="rect">
            <a:avLst/>
          </a:prstGeom>
        </p:spPr>
        <p:txBody>
          <a:bodyPr/>
          <a:lstStyle>
            <a:lvl1pPr marL="228594" indent="-228594">
              <a:defRPr lang="en-US" sz="1050" b="0" i="0" kern="1200" dirty="0">
                <a:solidFill>
                  <a:schemeClr val="bg2"/>
                </a:solidFill>
                <a:latin typeface="+mj-lt"/>
                <a:ea typeface="+mn-ea"/>
                <a:cs typeface="Century Gothic" panose="020B0502020202020204" pitchFamily="34" charset="0"/>
              </a:defRPr>
            </a:lvl1pPr>
            <a:lvl2pPr marL="228594" indent="-228594">
              <a:defRPr lang="en-US" sz="1200" b="0" i="0" kern="1200" dirty="0" smtClean="0">
                <a:solidFill>
                  <a:schemeClr val="bg2"/>
                </a:solidFill>
                <a:latin typeface="Gotham Medium" pitchFamily="2" charset="0"/>
                <a:ea typeface="+mn-ea"/>
                <a:cs typeface="Gotham Medium" pitchFamily="2" charset="0"/>
              </a:defRPr>
            </a:lvl2pPr>
            <a:lvl3pPr marL="228594" indent="-228594">
              <a:defRPr lang="en-US" sz="1200" b="0" i="0" kern="1200" dirty="0" smtClean="0">
                <a:solidFill>
                  <a:schemeClr val="bg2"/>
                </a:solidFill>
                <a:latin typeface="Gotham Medium" pitchFamily="2" charset="0"/>
                <a:ea typeface="+mn-ea"/>
                <a:cs typeface="Gotham Medium" pitchFamily="2" charset="0"/>
              </a:defRPr>
            </a:lvl3pPr>
          </a:lstStyle>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Sub copy</a:t>
            </a:r>
          </a:p>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Bullet copy</a:t>
            </a:r>
          </a:p>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Third level</a:t>
            </a:r>
          </a:p>
        </p:txBody>
      </p:sp>
      <p:sp>
        <p:nvSpPr>
          <p:cNvPr id="22" name="Text Placeholder 21">
            <a:extLst>
              <a:ext uri="{FF2B5EF4-FFF2-40B4-BE49-F238E27FC236}">
                <a16:creationId xmlns:a16="http://schemas.microsoft.com/office/drawing/2014/main" id="{73B228EC-C407-2D46-744E-58569199C5C2}"/>
              </a:ext>
            </a:extLst>
          </p:cNvPr>
          <p:cNvSpPr>
            <a:spLocks noGrp="1" noChangeAspect="1"/>
          </p:cNvSpPr>
          <p:nvPr>
            <p:ph type="body" sz="quarter" idx="25"/>
          </p:nvPr>
        </p:nvSpPr>
        <p:spPr>
          <a:xfrm>
            <a:off x="9143865" y="2668865"/>
            <a:ext cx="2078039" cy="1824039"/>
          </a:xfrm>
          <a:prstGeom prst="rect">
            <a:avLst/>
          </a:prstGeom>
        </p:spPr>
        <p:txBody>
          <a:bodyPr/>
          <a:lstStyle>
            <a:lvl1pPr marL="228594" indent="-228594">
              <a:defRPr lang="en-US" sz="1050" b="0" i="0" kern="1200" dirty="0">
                <a:solidFill>
                  <a:schemeClr val="bg2"/>
                </a:solidFill>
                <a:latin typeface="+mj-lt"/>
                <a:ea typeface="+mn-ea"/>
                <a:cs typeface="Century Gothic" panose="020B0502020202020204" pitchFamily="34" charset="0"/>
              </a:defRPr>
            </a:lvl1pPr>
            <a:lvl2pPr marL="228594" indent="-228594">
              <a:defRPr lang="en-US" sz="1200" b="0" i="0" kern="1200" dirty="0" smtClean="0">
                <a:solidFill>
                  <a:schemeClr val="bg2"/>
                </a:solidFill>
                <a:latin typeface="Gotham Medium" pitchFamily="2" charset="0"/>
                <a:ea typeface="+mn-ea"/>
                <a:cs typeface="Gotham Medium" pitchFamily="2" charset="0"/>
              </a:defRPr>
            </a:lvl2pPr>
            <a:lvl3pPr marL="228594" indent="-228594">
              <a:defRPr lang="en-US" sz="1200" b="0" i="0" kern="1200" dirty="0" smtClean="0">
                <a:solidFill>
                  <a:schemeClr val="bg2"/>
                </a:solidFill>
                <a:latin typeface="Gotham Medium" pitchFamily="2" charset="0"/>
                <a:ea typeface="+mn-ea"/>
                <a:cs typeface="Gotham Medium" pitchFamily="2" charset="0"/>
              </a:defRPr>
            </a:lvl3pPr>
          </a:lstStyle>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Click to edit Master text styles</a:t>
            </a:r>
          </a:p>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Second level</a:t>
            </a:r>
          </a:p>
          <a:p>
            <a:pPr marL="171450" lvl="0" indent="-171450" algn="l" defTabSz="914377" rtl="0" eaLnBrk="1" latinLnBrk="0" hangingPunct="1">
              <a:lnSpc>
                <a:spcPct val="100000"/>
              </a:lnSpc>
              <a:spcBef>
                <a:spcPts val="1000"/>
              </a:spcBef>
              <a:buClr>
                <a:schemeClr val="bg1"/>
              </a:buClr>
              <a:buFont typeface="Arial" panose="020B0604020202020204" pitchFamily="34" charset="0"/>
              <a:buChar char="•"/>
              <a:tabLst/>
            </a:pPr>
            <a:r>
              <a:rPr lang="en-US" dirty="0"/>
              <a:t>Third level</a:t>
            </a:r>
          </a:p>
        </p:txBody>
      </p:sp>
      <p:sp>
        <p:nvSpPr>
          <p:cNvPr id="33" name="Title 32">
            <a:extLst>
              <a:ext uri="{FF2B5EF4-FFF2-40B4-BE49-F238E27FC236}">
                <a16:creationId xmlns:a16="http://schemas.microsoft.com/office/drawing/2014/main" id="{46714A25-DC08-BD39-7A26-284D6DC6FAAC}"/>
              </a:ext>
            </a:extLst>
          </p:cNvPr>
          <p:cNvSpPr>
            <a:spLocks noGrp="1"/>
          </p:cNvSpPr>
          <p:nvPr>
            <p:ph type="title" hasCustomPrompt="1"/>
          </p:nvPr>
        </p:nvSpPr>
        <p:spPr>
          <a:xfrm>
            <a:off x="804672" y="640080"/>
            <a:ext cx="6615507" cy="632124"/>
          </a:xfrm>
        </p:spPr>
        <p:txBody>
          <a:bodyPr>
            <a:normAutofit/>
          </a:bodyPr>
          <a:lstStyle>
            <a:lvl1pPr>
              <a:defRPr lang="en-US" sz="2400" b="1" i="0" kern="1200" spc="0" baseline="0" dirty="0">
                <a:solidFill>
                  <a:srgbClr val="32195B"/>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Comparison Slide</a:t>
            </a:r>
          </a:p>
        </p:txBody>
      </p:sp>
      <p:pic>
        <p:nvPicPr>
          <p:cNvPr id="6" name="Picture 5" descr="A purple and black logo&#10;&#10;Description automatically generated">
            <a:extLst>
              <a:ext uri="{FF2B5EF4-FFF2-40B4-BE49-F238E27FC236}">
                <a16:creationId xmlns:a16="http://schemas.microsoft.com/office/drawing/2014/main" id="{12BA77AB-586C-C267-F2F8-8629537864C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pic>
        <p:nvPicPr>
          <p:cNvPr id="5" name="Picture 4" descr="A pattern of green circles&#10;&#10;Description automatically generated">
            <a:extLst>
              <a:ext uri="{FF2B5EF4-FFF2-40B4-BE49-F238E27FC236}">
                <a16:creationId xmlns:a16="http://schemas.microsoft.com/office/drawing/2014/main" id="{F748B259-B37E-2BE2-0B4F-D41890F84E57}"/>
              </a:ext>
            </a:extLst>
          </p:cNvPr>
          <p:cNvPicPr>
            <a:picLocks noChangeAspect="1"/>
          </p:cNvPicPr>
          <p:nvPr userDrawn="1"/>
        </p:nvPicPr>
        <p:blipFill rotWithShape="1">
          <a:blip r:embed="rId2" cstate="print">
            <a:alphaModFix amt="6000"/>
            <a:extLst>
              <a:ext uri="{28A0092B-C50C-407E-A947-70E740481C1C}">
                <a14:useLocalDpi xmlns:a14="http://schemas.microsoft.com/office/drawing/2010/main" val="0"/>
              </a:ext>
            </a:extLst>
          </a:blip>
          <a:srcRect l="85235" t="2699" r="8751" b="9542"/>
          <a:stretch/>
        </p:blipFill>
        <p:spPr>
          <a:xfrm>
            <a:off x="28537" y="44615"/>
            <a:ext cx="365210" cy="6682902"/>
          </a:xfrm>
          <a:prstGeom prst="rect">
            <a:avLst/>
          </a:prstGeom>
        </p:spPr>
      </p:pic>
    </p:spTree>
    <p:extLst>
      <p:ext uri="{BB962C8B-B14F-4D97-AF65-F5344CB8AC3E}">
        <p14:creationId xmlns:p14="http://schemas.microsoft.com/office/powerpoint/2010/main" val="193290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_4_Shapes">
    <p:bg>
      <p:bgPr>
        <a:solidFill>
          <a:schemeClr val="bg2"/>
        </a:solidFill>
        <a:effectLst/>
      </p:bgPr>
    </p:bg>
    <p:spTree>
      <p:nvGrpSpPr>
        <p:cNvPr id="1" name=""/>
        <p:cNvGrpSpPr/>
        <p:nvPr/>
      </p:nvGrpSpPr>
      <p:grpSpPr>
        <a:xfrm>
          <a:off x="0" y="0"/>
          <a:ext cx="0" cy="0"/>
          <a:chOff x="0" y="0"/>
          <a:chExt cx="0" cy="0"/>
        </a:xfrm>
      </p:grpSpPr>
      <p:pic>
        <p:nvPicPr>
          <p:cNvPr id="2" name="Picture 1" descr="A pattern of green circles&#10;&#10;Description automatically generated">
            <a:extLst>
              <a:ext uri="{FF2B5EF4-FFF2-40B4-BE49-F238E27FC236}">
                <a16:creationId xmlns:a16="http://schemas.microsoft.com/office/drawing/2014/main" id="{0A3D9184-B48F-E9F9-0DD9-80440DC864F8}"/>
              </a:ext>
            </a:extLst>
          </p:cNvPr>
          <p:cNvPicPr>
            <a:picLocks noChangeAspect="1"/>
          </p:cNvPicPr>
          <p:nvPr userDrawn="1"/>
        </p:nvPicPr>
        <p:blipFill rotWithShape="1">
          <a:blip r:embed="rId2" cstate="print">
            <a:alphaModFix amt="6000"/>
            <a:extLst>
              <a:ext uri="{28A0092B-C50C-407E-A947-70E740481C1C}">
                <a14:useLocalDpi xmlns:a14="http://schemas.microsoft.com/office/drawing/2010/main" val="0"/>
              </a:ext>
            </a:extLst>
          </a:blip>
          <a:srcRect t="2699" r="1724" b="9542"/>
          <a:stretch/>
        </p:blipFill>
        <p:spPr>
          <a:xfrm>
            <a:off x="280338" y="44615"/>
            <a:ext cx="5967575" cy="6682902"/>
          </a:xfrm>
          <a:prstGeom prst="rect">
            <a:avLst/>
          </a:prstGeom>
        </p:spPr>
      </p:pic>
      <p:pic>
        <p:nvPicPr>
          <p:cNvPr id="3" name="Picture 2" descr="A pattern of green circles&#10;&#10;Description automatically generated">
            <a:extLst>
              <a:ext uri="{FF2B5EF4-FFF2-40B4-BE49-F238E27FC236}">
                <a16:creationId xmlns:a16="http://schemas.microsoft.com/office/drawing/2014/main" id="{B950E7C4-495C-21AF-0008-38DDD06320FC}"/>
              </a:ext>
            </a:extLst>
          </p:cNvPr>
          <p:cNvPicPr>
            <a:picLocks noChangeAspect="1"/>
          </p:cNvPicPr>
          <p:nvPr userDrawn="1"/>
        </p:nvPicPr>
        <p:blipFill rotWithShape="1">
          <a:blip r:embed="rId2" cstate="print">
            <a:alphaModFix amt="6000"/>
            <a:extLst>
              <a:ext uri="{28A0092B-C50C-407E-A947-70E740481C1C}">
                <a14:useLocalDpi xmlns:a14="http://schemas.microsoft.com/office/drawing/2010/main" val="0"/>
              </a:ext>
            </a:extLst>
          </a:blip>
          <a:srcRect t="1550" b="9542"/>
          <a:stretch/>
        </p:blipFill>
        <p:spPr>
          <a:xfrm>
            <a:off x="6161002" y="-42933"/>
            <a:ext cx="6072273" cy="6770450"/>
          </a:xfrm>
          <a:prstGeom prst="rect">
            <a:avLst/>
          </a:prstGeom>
        </p:spPr>
      </p:pic>
      <p:sp>
        <p:nvSpPr>
          <p:cNvPr id="23" name="Slide Number Placeholder 22">
            <a:extLst>
              <a:ext uri="{FF2B5EF4-FFF2-40B4-BE49-F238E27FC236}">
                <a16:creationId xmlns:a16="http://schemas.microsoft.com/office/drawing/2014/main" id="{FE3CBD29-0385-77AF-376E-EECA63BB0F7D}"/>
              </a:ext>
            </a:extLst>
          </p:cNvPr>
          <p:cNvSpPr>
            <a:spLocks noGrp="1"/>
          </p:cNvSpPr>
          <p:nvPr userDrawn="1">
            <p:ph type="sldNum" sz="quarter" idx="15"/>
          </p:nvPr>
        </p:nvSpPr>
        <p:spPr/>
        <p:txBody>
          <a:bodyPr/>
          <a:lstStyle>
            <a:lvl1pPr>
              <a:defRPr>
                <a:solidFill>
                  <a:srgbClr val="0A293B"/>
                </a:solidFill>
                <a:latin typeface="+mj-lt"/>
              </a:defRPr>
            </a:lvl1pPr>
          </a:lstStyle>
          <a:p>
            <a:fld id="{E3C49378-260A-9E40-A4D7-C08E1BA68EAA}" type="slidenum">
              <a:rPr lang="en-US" smtClean="0"/>
              <a:pPr/>
              <a:t>‹#›</a:t>
            </a:fld>
            <a:endParaRPr lang="en-US" dirty="0"/>
          </a:p>
        </p:txBody>
      </p:sp>
      <p:sp>
        <p:nvSpPr>
          <p:cNvPr id="33" name="Title 32">
            <a:extLst>
              <a:ext uri="{FF2B5EF4-FFF2-40B4-BE49-F238E27FC236}">
                <a16:creationId xmlns:a16="http://schemas.microsoft.com/office/drawing/2014/main" id="{46714A25-DC08-BD39-7A26-284D6DC6FAAC}"/>
              </a:ext>
            </a:extLst>
          </p:cNvPr>
          <p:cNvSpPr>
            <a:spLocks noGrp="1"/>
          </p:cNvSpPr>
          <p:nvPr>
            <p:ph type="title" hasCustomPrompt="1"/>
          </p:nvPr>
        </p:nvSpPr>
        <p:spPr>
          <a:xfrm>
            <a:off x="804672" y="640080"/>
            <a:ext cx="6615507" cy="632124"/>
          </a:xfrm>
        </p:spPr>
        <p:txBody>
          <a:bodyPr>
            <a:normAutofit/>
          </a:bodyPr>
          <a:lstStyle>
            <a:lvl1pPr>
              <a:defRPr lang="en-US" sz="2400" b="1" i="0" kern="1200" spc="0" baseline="0" dirty="0">
                <a:solidFill>
                  <a:srgbClr val="32195B"/>
                </a:solidFill>
                <a:latin typeface="+mj-lt"/>
                <a:ea typeface="+mn-ea"/>
                <a:cs typeface="Century Gothic" panose="020B0502020202020204" pitchFamily="34" charset="0"/>
              </a:defRPr>
            </a:lvl1pPr>
          </a:lstStyle>
          <a:p>
            <a:pPr marL="0" lvl="0" indent="0" algn="l" defTabSz="914377" rtl="0" eaLnBrk="1" latinLnBrk="0" hangingPunct="1">
              <a:lnSpc>
                <a:spcPct val="90000"/>
              </a:lnSpc>
              <a:spcBef>
                <a:spcPts val="1000"/>
              </a:spcBef>
              <a:buFontTx/>
              <a:buNone/>
            </a:pPr>
            <a:r>
              <a:rPr lang="en-US" dirty="0"/>
              <a:t>Comparison Slide</a:t>
            </a:r>
          </a:p>
        </p:txBody>
      </p:sp>
      <p:pic>
        <p:nvPicPr>
          <p:cNvPr id="6" name="Picture 5" descr="A purple and black logo&#10;&#10;Description automatically generated">
            <a:extLst>
              <a:ext uri="{FF2B5EF4-FFF2-40B4-BE49-F238E27FC236}">
                <a16:creationId xmlns:a16="http://schemas.microsoft.com/office/drawing/2014/main" id="{12BA77AB-586C-C267-F2F8-8629537864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pic>
        <p:nvPicPr>
          <p:cNvPr id="5" name="Picture 4" descr="A pattern of green circles&#10;&#10;Description automatically generated">
            <a:extLst>
              <a:ext uri="{FF2B5EF4-FFF2-40B4-BE49-F238E27FC236}">
                <a16:creationId xmlns:a16="http://schemas.microsoft.com/office/drawing/2014/main" id="{F748B259-B37E-2BE2-0B4F-D41890F84E57}"/>
              </a:ext>
            </a:extLst>
          </p:cNvPr>
          <p:cNvPicPr>
            <a:picLocks noChangeAspect="1"/>
          </p:cNvPicPr>
          <p:nvPr userDrawn="1"/>
        </p:nvPicPr>
        <p:blipFill rotWithShape="1">
          <a:blip r:embed="rId2" cstate="print">
            <a:alphaModFix amt="6000"/>
            <a:extLst>
              <a:ext uri="{28A0092B-C50C-407E-A947-70E740481C1C}">
                <a14:useLocalDpi xmlns:a14="http://schemas.microsoft.com/office/drawing/2010/main" val="0"/>
              </a:ext>
            </a:extLst>
          </a:blip>
          <a:srcRect l="85235" t="2699" r="8751" b="9542"/>
          <a:stretch/>
        </p:blipFill>
        <p:spPr>
          <a:xfrm>
            <a:off x="28537" y="44615"/>
            <a:ext cx="365210" cy="6682902"/>
          </a:xfrm>
          <a:prstGeom prst="rect">
            <a:avLst/>
          </a:prstGeom>
        </p:spPr>
      </p:pic>
    </p:spTree>
    <p:extLst>
      <p:ext uri="{BB962C8B-B14F-4D97-AF65-F5344CB8AC3E}">
        <p14:creationId xmlns:p14="http://schemas.microsoft.com/office/powerpoint/2010/main" val="663067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Plum">
    <p:bg>
      <p:bgPr>
        <a:solidFill>
          <a:srgbClr val="32195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42816" y="2978796"/>
            <a:ext cx="7225284" cy="2174229"/>
          </a:xfrm>
          <a:prstGeom prst="rect">
            <a:avLst/>
          </a:prstGeom>
        </p:spPr>
        <p:txBody>
          <a:bodyPr anchor="t">
            <a:noAutofit/>
          </a:bodyPr>
          <a:lstStyle>
            <a:lvl1pPr algn="l">
              <a:lnSpc>
                <a:spcPct val="100000"/>
              </a:lnSpc>
              <a:defRPr sz="4400" b="1" i="0" cap="none" spc="-160" baseline="0">
                <a:solidFill>
                  <a:srgbClr val="8DC1DB"/>
                </a:solidFill>
                <a:latin typeface="+mj-lt"/>
                <a:cs typeface="Century Gothic" panose="020B0502020202020204" pitchFamily="34" charset="0"/>
              </a:defRPr>
            </a:lvl1pPr>
          </a:lstStyle>
          <a:p>
            <a:r>
              <a:rPr lang="en-US" dirty="0"/>
              <a:t>Thank you.</a:t>
            </a:r>
          </a:p>
        </p:txBody>
      </p:sp>
      <p:sp>
        <p:nvSpPr>
          <p:cNvPr id="8" name="Footer Placeholder 7">
            <a:extLst>
              <a:ext uri="{FF2B5EF4-FFF2-40B4-BE49-F238E27FC236}">
                <a16:creationId xmlns:a16="http://schemas.microsoft.com/office/drawing/2014/main" id="{713DE147-6B5E-97B2-A2F0-6C794696910E}"/>
              </a:ext>
            </a:extLst>
          </p:cNvPr>
          <p:cNvSpPr>
            <a:spLocks noGrp="1"/>
          </p:cNvSpPr>
          <p:nvPr>
            <p:ph type="ftr" sz="quarter" idx="10"/>
          </p:nvPr>
        </p:nvSpPr>
        <p:spPr/>
        <p:txBody>
          <a:bodyPr anchor="t"/>
          <a:lstStyle>
            <a:lvl1pPr>
              <a:defRPr>
                <a:solidFill>
                  <a:srgbClr val="8DC1DB"/>
                </a:solidFill>
                <a:latin typeface="+mj-lt"/>
              </a:defRPr>
            </a:lvl1pPr>
          </a:lstStyle>
          <a:p>
            <a:fld id="{3E173094-F9FA-374C-9E32-15B253BE8CC7}" type="slidenum">
              <a:rPr lang="en-US" smtClean="0"/>
              <a:pPr/>
              <a:t>‹#›</a:t>
            </a:fld>
            <a:endParaRPr lang="en-US" dirty="0"/>
          </a:p>
        </p:txBody>
      </p:sp>
      <p:sp>
        <p:nvSpPr>
          <p:cNvPr id="5" name="Footer Placeholder 4">
            <a:extLst>
              <a:ext uri="{FF2B5EF4-FFF2-40B4-BE49-F238E27FC236}">
                <a16:creationId xmlns:a16="http://schemas.microsoft.com/office/drawing/2014/main" id="{542B3977-B16F-FAAB-785C-6682DFC44C95}"/>
              </a:ext>
            </a:extLst>
          </p:cNvPr>
          <p:cNvSpPr txBox="1">
            <a:spLocks/>
          </p:cNvSpPr>
          <p:nvPr userDrawn="1"/>
        </p:nvSpPr>
        <p:spPr>
          <a:xfrm>
            <a:off x="4910328" y="6365421"/>
            <a:ext cx="5071872" cy="492579"/>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0" i="0" dirty="0">
                <a:solidFill>
                  <a:schemeClr val="bg1">
                    <a:lumMod val="75000"/>
                  </a:schemeClr>
                </a:solidFill>
                <a:latin typeface="+mj-lt"/>
                <a:cs typeface="Gotham Light" pitchFamily="2" charset="0"/>
              </a:rPr>
              <a:t>© 2024 CQ Medical. All rights reserved.</a:t>
            </a:r>
          </a:p>
        </p:txBody>
      </p:sp>
      <p:pic>
        <p:nvPicPr>
          <p:cNvPr id="7" name="Picture 6" descr="A blue and black logo&#10;&#10;Description automatically generated">
            <a:extLst>
              <a:ext uri="{FF2B5EF4-FFF2-40B4-BE49-F238E27FC236}">
                <a16:creationId xmlns:a16="http://schemas.microsoft.com/office/drawing/2014/main" id="{F11B1E69-C4DA-71D6-8DC0-239F35FCD8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96" t="8010" b="14754"/>
          <a:stretch/>
        </p:blipFill>
        <p:spPr>
          <a:xfrm>
            <a:off x="0" y="0"/>
            <a:ext cx="4114800" cy="68580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094C5C4F-C4FE-A6D9-696E-71E9DEA965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spTree>
    <p:extLst>
      <p:ext uri="{BB962C8B-B14F-4D97-AF65-F5344CB8AC3E}">
        <p14:creationId xmlns:p14="http://schemas.microsoft.com/office/powerpoint/2010/main" val="421663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Coral">
    <p:bg>
      <p:bgPr>
        <a:solidFill>
          <a:srgbClr val="F04D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42816" y="2978796"/>
            <a:ext cx="6777609" cy="2174229"/>
          </a:xfrm>
          <a:prstGeom prst="rect">
            <a:avLst/>
          </a:prstGeom>
        </p:spPr>
        <p:txBody>
          <a:bodyPr anchor="t">
            <a:noAutofit/>
          </a:bodyPr>
          <a:lstStyle>
            <a:lvl1pPr algn="l">
              <a:lnSpc>
                <a:spcPct val="100000"/>
              </a:lnSpc>
              <a:defRPr sz="4400" b="1" i="0" cap="none" spc="-160" baseline="0">
                <a:solidFill>
                  <a:srgbClr val="E4F431"/>
                </a:solidFill>
                <a:latin typeface="+mj-lt"/>
                <a:cs typeface="Century Gothic" panose="020B0502020202020204" pitchFamily="34" charset="0"/>
              </a:defRPr>
            </a:lvl1pPr>
          </a:lstStyle>
          <a:p>
            <a:r>
              <a:rPr lang="en-US" dirty="0"/>
              <a:t>Thank you.</a:t>
            </a:r>
          </a:p>
        </p:txBody>
      </p:sp>
      <p:sp>
        <p:nvSpPr>
          <p:cNvPr id="8" name="Footer Placeholder 7">
            <a:extLst>
              <a:ext uri="{FF2B5EF4-FFF2-40B4-BE49-F238E27FC236}">
                <a16:creationId xmlns:a16="http://schemas.microsoft.com/office/drawing/2014/main" id="{713DE147-6B5E-97B2-A2F0-6C794696910E}"/>
              </a:ext>
            </a:extLst>
          </p:cNvPr>
          <p:cNvSpPr>
            <a:spLocks noGrp="1"/>
          </p:cNvSpPr>
          <p:nvPr>
            <p:ph type="ftr" sz="quarter" idx="10"/>
          </p:nvPr>
        </p:nvSpPr>
        <p:spPr/>
        <p:txBody>
          <a:bodyPr anchor="t"/>
          <a:lstStyle>
            <a:lvl1pPr>
              <a:defRPr>
                <a:solidFill>
                  <a:srgbClr val="32185B"/>
                </a:solidFill>
                <a:latin typeface="+mj-lt"/>
              </a:defRPr>
            </a:lvl1pPr>
          </a:lstStyle>
          <a:p>
            <a:fld id="{3E173094-F9FA-374C-9E32-15B253BE8CC7}" type="slidenum">
              <a:rPr lang="en-US" smtClean="0"/>
              <a:pPr/>
              <a:t>‹#›</a:t>
            </a:fld>
            <a:endParaRPr lang="en-US" dirty="0"/>
          </a:p>
        </p:txBody>
      </p:sp>
      <p:sp>
        <p:nvSpPr>
          <p:cNvPr id="5" name="Footer Placeholder 4">
            <a:extLst>
              <a:ext uri="{FF2B5EF4-FFF2-40B4-BE49-F238E27FC236}">
                <a16:creationId xmlns:a16="http://schemas.microsoft.com/office/drawing/2014/main" id="{542B3977-B16F-FAAB-785C-6682DFC44C95}"/>
              </a:ext>
            </a:extLst>
          </p:cNvPr>
          <p:cNvSpPr txBox="1">
            <a:spLocks/>
          </p:cNvSpPr>
          <p:nvPr userDrawn="1"/>
        </p:nvSpPr>
        <p:spPr>
          <a:xfrm>
            <a:off x="4910328" y="6365421"/>
            <a:ext cx="5071872" cy="492579"/>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0" i="0" dirty="0">
                <a:solidFill>
                  <a:srgbClr val="32185B"/>
                </a:solidFill>
                <a:latin typeface="+mj-lt"/>
                <a:cs typeface="Gotham Light" pitchFamily="2" charset="0"/>
              </a:rPr>
              <a:t>© 2024 CQ Medical. All rights reserved.</a:t>
            </a:r>
          </a:p>
        </p:txBody>
      </p:sp>
      <p:pic>
        <p:nvPicPr>
          <p:cNvPr id="9" name="Picture 8" descr="A black and white logo&#10;&#10;Description automatically generated">
            <a:extLst>
              <a:ext uri="{FF2B5EF4-FFF2-40B4-BE49-F238E27FC236}">
                <a16:creationId xmlns:a16="http://schemas.microsoft.com/office/drawing/2014/main" id="{094C5C4F-C4FE-A6D9-696E-71E9DEA965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9928" y="6290099"/>
            <a:ext cx="1645920" cy="365760"/>
          </a:xfrm>
          <a:prstGeom prst="rect">
            <a:avLst/>
          </a:prstGeom>
        </p:spPr>
      </p:pic>
      <p:pic>
        <p:nvPicPr>
          <p:cNvPr id="3" name="Picture 2" descr="A purple circle with a black background&#10;&#10;Description automatically generated">
            <a:extLst>
              <a:ext uri="{FF2B5EF4-FFF2-40B4-BE49-F238E27FC236}">
                <a16:creationId xmlns:a16="http://schemas.microsoft.com/office/drawing/2014/main" id="{13C9AF11-C49E-DCCE-8D06-0C8DE74A429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7865" t="7973" b="14746"/>
          <a:stretch/>
        </p:blipFill>
        <p:spPr>
          <a:xfrm>
            <a:off x="0" y="-1"/>
            <a:ext cx="4114800" cy="6858001"/>
          </a:xfrm>
          <a:prstGeom prst="rect">
            <a:avLst/>
          </a:prstGeom>
        </p:spPr>
      </p:pic>
    </p:spTree>
    <p:extLst>
      <p:ext uri="{BB962C8B-B14F-4D97-AF65-F5344CB8AC3E}">
        <p14:creationId xmlns:p14="http://schemas.microsoft.com/office/powerpoint/2010/main" val="62875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7" name="Picture 6" descr="A purple and black logo&#10;&#10;Description automatically generated">
            <a:extLst>
              <a:ext uri="{FF2B5EF4-FFF2-40B4-BE49-F238E27FC236}">
                <a16:creationId xmlns:a16="http://schemas.microsoft.com/office/drawing/2014/main" id="{D5CBD9DE-2D03-F3D5-2246-1BAF2D5D2C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
        <p:nvSpPr>
          <p:cNvPr id="2" name="Title 1"/>
          <p:cNvSpPr>
            <a:spLocks noGrp="1"/>
          </p:cNvSpPr>
          <p:nvPr>
            <p:ph type="title" hasCustomPrompt="1"/>
          </p:nvPr>
        </p:nvSpPr>
        <p:spPr>
          <a:xfrm>
            <a:off x="784642" y="2047724"/>
            <a:ext cx="4952796" cy="786915"/>
          </a:xfrm>
          <a:prstGeom prst="rect">
            <a:avLst/>
          </a:prstGeom>
        </p:spPr>
        <p:txBody>
          <a:bodyPr anchor="t">
            <a:noAutofit/>
          </a:bodyPr>
          <a:lstStyle>
            <a:lvl1pPr>
              <a:defRPr sz="4400" b="1" i="0" spc="-100" baseline="0">
                <a:solidFill>
                  <a:srgbClr val="8DC1DB"/>
                </a:solidFill>
                <a:latin typeface="+mj-lt"/>
                <a:cs typeface="Century Gothic" panose="020B0502020202020204" pitchFamily="34" charset="0"/>
              </a:defRPr>
            </a:lvl1pPr>
          </a:lstStyle>
          <a:p>
            <a:r>
              <a:rPr lang="en-US" dirty="0"/>
              <a:t>TODAY</a:t>
            </a:r>
          </a:p>
        </p:txBody>
      </p:sp>
      <p:sp>
        <p:nvSpPr>
          <p:cNvPr id="3" name="Content Placeholder 2"/>
          <p:cNvSpPr>
            <a:spLocks noGrp="1"/>
          </p:cNvSpPr>
          <p:nvPr>
            <p:ph idx="1"/>
          </p:nvPr>
        </p:nvSpPr>
        <p:spPr>
          <a:xfrm>
            <a:off x="795529" y="3019971"/>
            <a:ext cx="4952796" cy="3053380"/>
          </a:xfrm>
          <a:prstGeom prst="rect">
            <a:avLst/>
          </a:prstGeom>
        </p:spPr>
        <p:txBody>
          <a:bodyPr/>
          <a:lstStyle>
            <a:lvl1pPr marL="0" indent="0">
              <a:lnSpc>
                <a:spcPct val="100000"/>
              </a:lnSpc>
              <a:buClr>
                <a:srgbClr val="EF7622"/>
              </a:buClr>
              <a:buFontTx/>
              <a:buNone/>
              <a:defRPr sz="1800" b="0" i="0">
                <a:solidFill>
                  <a:srgbClr val="32185B"/>
                </a:solidFill>
                <a:latin typeface="+mj-lt"/>
                <a:cs typeface="Century Gothic" panose="020B0502020202020204" pitchFamily="34" charset="0"/>
              </a:defRPr>
            </a:lvl1pPr>
            <a:lvl2pPr marL="457189" indent="0">
              <a:lnSpc>
                <a:spcPct val="100000"/>
              </a:lnSpc>
              <a:buFontTx/>
              <a:buNone/>
              <a:defRPr sz="1600" b="0" i="0">
                <a:solidFill>
                  <a:srgbClr val="32185B"/>
                </a:solidFill>
                <a:latin typeface="+mj-lt"/>
                <a:cs typeface="Century Gothic" panose="020B0502020202020204" pitchFamily="34" charset="0"/>
              </a:defRPr>
            </a:lvl2pPr>
            <a:lvl3pPr marL="914377" indent="0">
              <a:lnSpc>
                <a:spcPct val="100000"/>
              </a:lnSpc>
              <a:buFontTx/>
              <a:buNone/>
              <a:defRPr sz="1400" b="0" i="0">
                <a:solidFill>
                  <a:srgbClr val="32185B"/>
                </a:solidFill>
                <a:latin typeface="+mj-lt"/>
                <a:cs typeface="Century Gothic" panose="020B0502020202020204" pitchFamily="34" charset="0"/>
              </a:defRPr>
            </a:lvl3pPr>
            <a:lvl4pPr marL="1371566" indent="0">
              <a:lnSpc>
                <a:spcPct val="100000"/>
              </a:lnSpc>
              <a:buFontTx/>
              <a:buNone/>
              <a:defRPr sz="1200" b="0" i="0">
                <a:solidFill>
                  <a:srgbClr val="32185B"/>
                </a:solidFill>
                <a:latin typeface="+mj-lt"/>
                <a:cs typeface="Century Gothic" panose="020B0502020202020204" pitchFamily="34" charset="0"/>
              </a:defRPr>
            </a:lvl4pPr>
            <a:lvl5pPr marL="1828754" indent="0">
              <a:lnSpc>
                <a:spcPct val="100000"/>
              </a:lnSpc>
              <a:buFontTx/>
              <a:buNone/>
              <a:defRPr sz="1200" b="0" i="0">
                <a:solidFill>
                  <a:srgbClr val="32185B"/>
                </a:solidFill>
                <a:latin typeface="+mj-lt"/>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16CF379E-6FF5-0D35-F240-FAC788B8276D}"/>
              </a:ext>
            </a:extLst>
          </p:cNvPr>
          <p:cNvSpPr>
            <a:spLocks noGrp="1"/>
          </p:cNvSpPr>
          <p:nvPr>
            <p:ph type="sldNum" sz="quarter" idx="10"/>
          </p:nvPr>
        </p:nvSpPr>
        <p:spPr/>
        <p:txBody>
          <a:bodyPr/>
          <a:lstStyle>
            <a:lvl1pPr>
              <a:defRPr lang="en-US" sz="1100" b="0" i="0" kern="1200" smtClean="0">
                <a:solidFill>
                  <a:srgbClr val="2B4361"/>
                </a:solidFill>
                <a:latin typeface="Century Gothic" panose="020B0502020202020204" pitchFamily="34" charset="0"/>
                <a:ea typeface="+mn-ea"/>
                <a:cs typeface="Century Gothic" panose="020B0502020202020204" pitchFamily="34" charset="0"/>
              </a:defRPr>
            </a:lvl1pPr>
          </a:lstStyle>
          <a:p>
            <a:fld id="{E3C49378-260A-9E40-A4D7-C08E1BA68EAA}" type="slidenum">
              <a:rPr lang="en-US" smtClean="0"/>
              <a:pPr/>
              <a:t>‹#›</a:t>
            </a:fld>
            <a:endParaRPr lang="en-US" dirty="0"/>
          </a:p>
        </p:txBody>
      </p:sp>
      <p:pic>
        <p:nvPicPr>
          <p:cNvPr id="5" name="Graphic 4">
            <a:extLst>
              <a:ext uri="{FF2B5EF4-FFF2-40B4-BE49-F238E27FC236}">
                <a16:creationId xmlns:a16="http://schemas.microsoft.com/office/drawing/2014/main" id="{84484C3E-EA86-91A5-F8FE-342779A5C36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33993"/>
          <a:stretch/>
        </p:blipFill>
        <p:spPr>
          <a:xfrm>
            <a:off x="6367549" y="293898"/>
            <a:ext cx="5824451" cy="5685826"/>
          </a:xfrm>
          <a:prstGeom prst="rect">
            <a:avLst/>
          </a:prstGeom>
        </p:spPr>
      </p:pic>
    </p:spTree>
    <p:extLst>
      <p:ext uri="{BB962C8B-B14F-4D97-AF65-F5344CB8AC3E}">
        <p14:creationId xmlns:p14="http://schemas.microsoft.com/office/powerpoint/2010/main" val="24896992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_Plu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077" y="2058257"/>
            <a:ext cx="7087292" cy="548640"/>
          </a:xfrm>
          <a:prstGeom prst="rect">
            <a:avLst/>
          </a:prstGeom>
        </p:spPr>
        <p:txBody>
          <a:bodyPr anchor="ctr">
            <a:noAutofit/>
          </a:bodyPr>
          <a:lstStyle>
            <a:lvl1pPr>
              <a:defRPr sz="4000" b="1" i="0" spc="-200" baseline="0">
                <a:solidFill>
                  <a:srgbClr val="8DC1DB"/>
                </a:solidFill>
                <a:latin typeface="+mj-lt"/>
                <a:cs typeface="Century Gothic" panose="020B0502020202020204" pitchFamily="34" charset="0"/>
              </a:defRPr>
            </a:lvl1pPr>
          </a:lstStyle>
          <a:p>
            <a:r>
              <a:rPr lang="en-US" dirty="0"/>
              <a:t>Click to</a:t>
            </a:r>
          </a:p>
        </p:txBody>
      </p:sp>
      <p:sp>
        <p:nvSpPr>
          <p:cNvPr id="12" name="Content Placeholder 11">
            <a:extLst>
              <a:ext uri="{FF2B5EF4-FFF2-40B4-BE49-F238E27FC236}">
                <a16:creationId xmlns:a16="http://schemas.microsoft.com/office/drawing/2014/main" id="{2F8F5129-C92B-E74F-F412-260A939BF379}"/>
              </a:ext>
            </a:extLst>
          </p:cNvPr>
          <p:cNvSpPr>
            <a:spLocks noGrp="1"/>
          </p:cNvSpPr>
          <p:nvPr>
            <p:ph sz="quarter" idx="12" hasCustomPrompt="1"/>
          </p:nvPr>
        </p:nvSpPr>
        <p:spPr>
          <a:xfrm>
            <a:off x="804672" y="640080"/>
            <a:ext cx="7063805" cy="398834"/>
          </a:xfrm>
          <a:prstGeom prst="rect">
            <a:avLst/>
          </a:prstGeom>
        </p:spPr>
        <p:txBody>
          <a:bodyPr/>
          <a:lstStyle>
            <a:lvl1pPr marL="0" indent="0">
              <a:buFontTx/>
              <a:buNone/>
              <a:defRPr lang="en-US" sz="2400" b="1" i="0" kern="1200" spc="0" baseline="0" dirty="0" smtClean="0">
                <a:solidFill>
                  <a:srgbClr val="32195B"/>
                </a:solidFill>
                <a:latin typeface="+mj-lt"/>
                <a:ea typeface="+mn-ea"/>
                <a:cs typeface="Century Gothic" panose="020B0502020202020204" pitchFamily="34" charset="0"/>
              </a:defRPr>
            </a:lvl1pPr>
            <a:lvl2pPr marL="457189" indent="0">
              <a:buFontTx/>
              <a:buNone/>
              <a:defRPr lang="en-US" sz="1400" b="1" i="0" kern="1200" dirty="0" smtClean="0">
                <a:solidFill>
                  <a:srgbClr val="000000"/>
                </a:solidFill>
                <a:latin typeface="Gotham Bold" pitchFamily="2" charset="0"/>
                <a:ea typeface="+mn-ea"/>
                <a:cs typeface="Gotham Bold" pitchFamily="2" charset="0"/>
              </a:defRPr>
            </a:lvl2pPr>
            <a:lvl3pPr marL="914377" indent="0">
              <a:buFontTx/>
              <a:buNone/>
              <a:defRPr lang="en-US" sz="1400" b="1" i="0" kern="1200" dirty="0" smtClean="0">
                <a:solidFill>
                  <a:srgbClr val="000000"/>
                </a:solidFill>
                <a:latin typeface="Gotham Bold" pitchFamily="2" charset="0"/>
                <a:ea typeface="+mn-ea"/>
                <a:cs typeface="Gotham Bold" pitchFamily="2" charset="0"/>
              </a:defRPr>
            </a:lvl3pPr>
            <a:lvl4pPr marL="1371566" indent="0">
              <a:buFontTx/>
              <a:buNone/>
              <a:defRPr lang="en-US" sz="1400" b="1" i="0" kern="1200" dirty="0" smtClean="0">
                <a:solidFill>
                  <a:srgbClr val="000000"/>
                </a:solidFill>
                <a:latin typeface="Gotham Bold" pitchFamily="2" charset="0"/>
                <a:ea typeface="+mn-ea"/>
                <a:cs typeface="Gotham Bold" pitchFamily="2" charset="0"/>
              </a:defRPr>
            </a:lvl4pPr>
            <a:lvl5pPr marL="1828754" indent="0">
              <a:buFontTx/>
              <a:buNone/>
              <a:defRPr lang="en-US" sz="1400" b="1" i="0" kern="1200" dirty="0">
                <a:solidFill>
                  <a:srgbClr val="000000"/>
                </a:solidFill>
                <a:latin typeface="Gotham Bold" pitchFamily="2" charset="0"/>
                <a:ea typeface="+mn-ea"/>
                <a:cs typeface="Gotham Bold" pitchFamily="2" charset="0"/>
              </a:defRPr>
            </a:lvl5pPr>
          </a:lstStyle>
          <a:p>
            <a:pPr lvl="0"/>
            <a:r>
              <a:rPr lang="en-US" dirty="0"/>
              <a:t>SLIDE TITLE</a:t>
            </a:r>
          </a:p>
        </p:txBody>
      </p:sp>
      <p:sp>
        <p:nvSpPr>
          <p:cNvPr id="15" name="Text Placeholder 14">
            <a:extLst>
              <a:ext uri="{FF2B5EF4-FFF2-40B4-BE49-F238E27FC236}">
                <a16:creationId xmlns:a16="http://schemas.microsoft.com/office/drawing/2014/main" id="{41EF14E3-CF72-90C3-9108-6F04C1B06709}"/>
              </a:ext>
            </a:extLst>
          </p:cNvPr>
          <p:cNvSpPr>
            <a:spLocks noGrp="1"/>
          </p:cNvSpPr>
          <p:nvPr>
            <p:ph type="body" sz="quarter" idx="13"/>
          </p:nvPr>
        </p:nvSpPr>
        <p:spPr>
          <a:xfrm>
            <a:off x="873127" y="3698568"/>
            <a:ext cx="6845836" cy="1978597"/>
          </a:xfrm>
          <a:prstGeom prst="rect">
            <a:avLst/>
          </a:prstGeom>
        </p:spPr>
        <p:txBody>
          <a:bodyPr/>
          <a:lstStyle>
            <a:lvl1pPr marL="0" indent="0">
              <a:lnSpc>
                <a:spcPct val="100000"/>
              </a:lnSpc>
              <a:buClr>
                <a:srgbClr val="FA6400"/>
              </a:buClr>
              <a:buNone/>
              <a:tabLst/>
              <a:defRPr sz="1400" b="0" i="0">
                <a:solidFill>
                  <a:srgbClr val="32195B"/>
                </a:solidFill>
                <a:latin typeface="+mj-lt"/>
                <a:cs typeface="Century Gothic" panose="020B0502020202020204" pitchFamily="34" charset="0"/>
              </a:defRPr>
            </a:lvl1pPr>
            <a:lvl2pPr marL="176209" indent="-165096">
              <a:lnSpc>
                <a:spcPct val="100000"/>
              </a:lnSpc>
              <a:spcBef>
                <a:spcPts val="1700"/>
              </a:spcBef>
              <a:buClr>
                <a:srgbClr val="8DC1DB"/>
              </a:buClr>
              <a:tabLst/>
              <a:defRPr sz="1400" b="0" i="0">
                <a:solidFill>
                  <a:srgbClr val="32195B"/>
                </a:solidFill>
                <a:latin typeface="+mj-lt"/>
                <a:cs typeface="Century Gothic" panose="020B0502020202020204" pitchFamily="34" charset="0"/>
              </a:defRPr>
            </a:lvl2pPr>
            <a:lvl3pPr marL="352417" indent="-176209">
              <a:lnSpc>
                <a:spcPct val="100000"/>
              </a:lnSpc>
              <a:buClr>
                <a:srgbClr val="8DC1DB"/>
              </a:buClr>
              <a:tabLst/>
              <a:defRPr sz="1400" b="0" i="0">
                <a:solidFill>
                  <a:srgbClr val="32195B"/>
                </a:solidFill>
                <a:latin typeface="+mj-lt"/>
                <a:cs typeface="Century Gothic" panose="020B0502020202020204" pitchFamily="34" charset="0"/>
              </a:defRPr>
            </a:lvl3pPr>
            <a:lvl4pPr marL="1371566" indent="0">
              <a:lnSpc>
                <a:spcPct val="100000"/>
              </a:lnSpc>
              <a:buClr>
                <a:srgbClr val="FA6400"/>
              </a:buClr>
              <a:buNone/>
              <a:defRPr sz="1400" b="0" i="0">
                <a:latin typeface="Acceptance Light" pitchFamily="2" charset="0"/>
              </a:defRPr>
            </a:lvl4pPr>
            <a:lvl5pPr>
              <a:lnSpc>
                <a:spcPct val="100000"/>
              </a:lnSpc>
              <a:buClr>
                <a:srgbClr val="FA6400"/>
              </a:buClr>
              <a:defRPr sz="1400" b="0" i="0">
                <a:latin typeface="Acceptance Light"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8" name="Text Placeholder 17">
            <a:extLst>
              <a:ext uri="{FF2B5EF4-FFF2-40B4-BE49-F238E27FC236}">
                <a16:creationId xmlns:a16="http://schemas.microsoft.com/office/drawing/2014/main" id="{83DE6AB3-056A-B988-5F00-F60450CCD887}"/>
              </a:ext>
            </a:extLst>
          </p:cNvPr>
          <p:cNvSpPr>
            <a:spLocks noGrp="1"/>
          </p:cNvSpPr>
          <p:nvPr>
            <p:ph type="body" sz="quarter" idx="14"/>
          </p:nvPr>
        </p:nvSpPr>
        <p:spPr>
          <a:xfrm>
            <a:off x="850392" y="2791179"/>
            <a:ext cx="6868571" cy="891743"/>
          </a:xfrm>
          <a:prstGeom prst="rect">
            <a:avLst/>
          </a:prstGeom>
        </p:spPr>
        <p:txBody>
          <a:bodyPr/>
          <a:lstStyle>
            <a:lvl1pPr marL="0" indent="0">
              <a:lnSpc>
                <a:spcPct val="100000"/>
              </a:lnSpc>
              <a:buNone/>
              <a:defRPr sz="1600" b="1" i="0">
                <a:solidFill>
                  <a:srgbClr val="32195B"/>
                </a:solidFill>
                <a:latin typeface="+mj-lt"/>
                <a:cs typeface="Century Gothic" panose="020B0502020202020204" pitchFamily="34" charset="0"/>
              </a:defRPr>
            </a:lvl1pPr>
            <a:lvl2pPr marL="457189" indent="0">
              <a:buNone/>
              <a:defRPr sz="1800" b="1" i="0">
                <a:latin typeface="Acceptance" pitchFamily="2" charset="0"/>
              </a:defRPr>
            </a:lvl2pPr>
            <a:lvl3pPr marL="914377" indent="0">
              <a:buNone/>
              <a:defRPr sz="1800" b="1" i="0">
                <a:latin typeface="Acceptance" pitchFamily="2" charset="0"/>
              </a:defRPr>
            </a:lvl3pPr>
            <a:lvl4pPr marL="1371566" indent="0">
              <a:buNone/>
              <a:defRPr sz="1800" b="1" i="0">
                <a:latin typeface="Acceptance" pitchFamily="2" charset="0"/>
              </a:defRPr>
            </a:lvl4pPr>
            <a:lvl5pPr marL="1828754" indent="0">
              <a:buNone/>
              <a:defRPr sz="1800" b="1" i="0">
                <a:latin typeface="Acceptance" pitchFamily="2" charset="0"/>
              </a:defRPr>
            </a:lvl5pPr>
          </a:lstStyle>
          <a:p>
            <a:pPr lvl="0"/>
            <a:r>
              <a:rPr lang="en-US" dirty="0"/>
              <a:t>Click to edit Master text styles</a:t>
            </a:r>
          </a:p>
        </p:txBody>
      </p:sp>
      <p:sp>
        <p:nvSpPr>
          <p:cNvPr id="23" name="Slide Number Placeholder 22">
            <a:extLst>
              <a:ext uri="{FF2B5EF4-FFF2-40B4-BE49-F238E27FC236}">
                <a16:creationId xmlns:a16="http://schemas.microsoft.com/office/drawing/2014/main" id="{FE3CBD29-0385-77AF-376E-EECA63BB0F7D}"/>
              </a:ext>
            </a:extLst>
          </p:cNvPr>
          <p:cNvSpPr>
            <a:spLocks noGrp="1"/>
          </p:cNvSpPr>
          <p:nvPr>
            <p:ph type="sldNum" sz="quarter" idx="15"/>
          </p:nvPr>
        </p:nvSpPr>
        <p:spPr/>
        <p:txBody>
          <a:bodyPr/>
          <a:lstStyle>
            <a:lvl1pPr>
              <a:defRPr>
                <a:latin typeface="+mj-lt"/>
              </a:defRPr>
            </a:lvl1pPr>
          </a:lstStyle>
          <a:p>
            <a:fld id="{E3C49378-260A-9E40-A4D7-C08E1BA68EAA}" type="slidenum">
              <a:rPr lang="en-US" smtClean="0"/>
              <a:pPr/>
              <a:t>‹#›</a:t>
            </a:fld>
            <a:endParaRPr lang="en-US" dirty="0"/>
          </a:p>
        </p:txBody>
      </p:sp>
      <p:pic>
        <p:nvPicPr>
          <p:cNvPr id="3" name="Picture 2" descr="A purple and black logo&#10;&#10;Description automatically generated">
            <a:extLst>
              <a:ext uri="{FF2B5EF4-FFF2-40B4-BE49-F238E27FC236}">
                <a16:creationId xmlns:a16="http://schemas.microsoft.com/office/drawing/2014/main" id="{60D4FDDF-E4DB-4E0E-3D9F-E6AA7AB048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Tree>
    <p:extLst>
      <p:ext uri="{BB962C8B-B14F-4D97-AF65-F5344CB8AC3E}">
        <p14:creationId xmlns:p14="http://schemas.microsoft.com/office/powerpoint/2010/main" val="24322711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_Cor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077" y="2058257"/>
            <a:ext cx="7087292" cy="548640"/>
          </a:xfrm>
          <a:prstGeom prst="rect">
            <a:avLst/>
          </a:prstGeom>
        </p:spPr>
        <p:txBody>
          <a:bodyPr anchor="ctr">
            <a:noAutofit/>
          </a:bodyPr>
          <a:lstStyle>
            <a:lvl1pPr>
              <a:defRPr sz="4000" b="1" i="0" spc="-200" baseline="0">
                <a:solidFill>
                  <a:srgbClr val="F04D46"/>
                </a:solidFill>
                <a:latin typeface="Century Gothic" panose="020B0502020202020204" pitchFamily="34" charset="0"/>
                <a:cs typeface="Century Gothic" panose="020B0502020202020204" pitchFamily="34" charset="0"/>
              </a:defRPr>
            </a:lvl1pPr>
          </a:lstStyle>
          <a:p>
            <a:r>
              <a:rPr lang="en-US" dirty="0"/>
              <a:t>Click to</a:t>
            </a:r>
          </a:p>
        </p:txBody>
      </p:sp>
      <p:sp>
        <p:nvSpPr>
          <p:cNvPr id="12" name="Content Placeholder 11">
            <a:extLst>
              <a:ext uri="{FF2B5EF4-FFF2-40B4-BE49-F238E27FC236}">
                <a16:creationId xmlns:a16="http://schemas.microsoft.com/office/drawing/2014/main" id="{2F8F5129-C92B-E74F-F412-260A939BF379}"/>
              </a:ext>
            </a:extLst>
          </p:cNvPr>
          <p:cNvSpPr>
            <a:spLocks noGrp="1"/>
          </p:cNvSpPr>
          <p:nvPr>
            <p:ph sz="quarter" idx="12" hasCustomPrompt="1"/>
          </p:nvPr>
        </p:nvSpPr>
        <p:spPr>
          <a:xfrm>
            <a:off x="804672" y="640080"/>
            <a:ext cx="7063805" cy="563429"/>
          </a:xfrm>
          <a:prstGeom prst="rect">
            <a:avLst/>
          </a:prstGeom>
        </p:spPr>
        <p:txBody>
          <a:bodyPr/>
          <a:lstStyle>
            <a:lvl1pPr marL="0" indent="0">
              <a:buFontTx/>
              <a:buNone/>
              <a:defRPr lang="en-US" sz="2400" b="1" i="0" kern="1200" spc="0" baseline="0" dirty="0">
                <a:solidFill>
                  <a:srgbClr val="32195B"/>
                </a:solidFill>
                <a:latin typeface="Century Gothic" panose="020B0502020202020204" pitchFamily="34" charset="0"/>
                <a:ea typeface="+mn-ea"/>
                <a:cs typeface="Century Gothic" panose="020B0502020202020204" pitchFamily="34" charset="0"/>
              </a:defRPr>
            </a:lvl1pPr>
            <a:lvl2pPr marL="457189" indent="0">
              <a:buFontTx/>
              <a:buNone/>
              <a:defRPr lang="en-US" sz="1400" b="1" i="0" kern="1200" dirty="0" smtClean="0">
                <a:solidFill>
                  <a:srgbClr val="000000"/>
                </a:solidFill>
                <a:latin typeface="Gotham Bold" pitchFamily="2" charset="0"/>
                <a:ea typeface="+mn-ea"/>
                <a:cs typeface="Gotham Bold" pitchFamily="2" charset="0"/>
              </a:defRPr>
            </a:lvl2pPr>
            <a:lvl3pPr marL="914377" indent="0">
              <a:buFontTx/>
              <a:buNone/>
              <a:defRPr lang="en-US" sz="1400" b="1" i="0" kern="1200" dirty="0" smtClean="0">
                <a:solidFill>
                  <a:srgbClr val="000000"/>
                </a:solidFill>
                <a:latin typeface="Gotham Bold" pitchFamily="2" charset="0"/>
                <a:ea typeface="+mn-ea"/>
                <a:cs typeface="Gotham Bold" pitchFamily="2" charset="0"/>
              </a:defRPr>
            </a:lvl3pPr>
            <a:lvl4pPr marL="1371566" indent="0">
              <a:buFontTx/>
              <a:buNone/>
              <a:defRPr lang="en-US" sz="1400" b="1" i="0" kern="1200" dirty="0" smtClean="0">
                <a:solidFill>
                  <a:srgbClr val="000000"/>
                </a:solidFill>
                <a:latin typeface="Gotham Bold" pitchFamily="2" charset="0"/>
                <a:ea typeface="+mn-ea"/>
                <a:cs typeface="Gotham Bold" pitchFamily="2" charset="0"/>
              </a:defRPr>
            </a:lvl4pPr>
            <a:lvl5pPr marL="1828754" indent="0">
              <a:buFontTx/>
              <a:buNone/>
              <a:defRPr lang="en-US" sz="1400" b="1" i="0" kern="1200" dirty="0">
                <a:solidFill>
                  <a:srgbClr val="000000"/>
                </a:solidFill>
                <a:latin typeface="Gotham Bold" pitchFamily="2" charset="0"/>
                <a:ea typeface="+mn-ea"/>
                <a:cs typeface="Gotham Bold" pitchFamily="2" charset="0"/>
              </a:defRPr>
            </a:lvl5pPr>
          </a:lstStyle>
          <a:p>
            <a:pPr marL="0" lvl="0" indent="0" algn="l" defTabSz="914377" rtl="0" eaLnBrk="1" latinLnBrk="0" hangingPunct="1">
              <a:lnSpc>
                <a:spcPct val="90000"/>
              </a:lnSpc>
              <a:spcBef>
                <a:spcPts val="1000"/>
              </a:spcBef>
              <a:buFontTx/>
              <a:buNone/>
            </a:pPr>
            <a:r>
              <a:rPr lang="en-US" dirty="0"/>
              <a:t>SLIDE TITLE</a:t>
            </a:r>
          </a:p>
        </p:txBody>
      </p:sp>
      <p:sp>
        <p:nvSpPr>
          <p:cNvPr id="15" name="Text Placeholder 14">
            <a:extLst>
              <a:ext uri="{FF2B5EF4-FFF2-40B4-BE49-F238E27FC236}">
                <a16:creationId xmlns:a16="http://schemas.microsoft.com/office/drawing/2014/main" id="{41EF14E3-CF72-90C3-9108-6F04C1B06709}"/>
              </a:ext>
            </a:extLst>
          </p:cNvPr>
          <p:cNvSpPr>
            <a:spLocks noGrp="1"/>
          </p:cNvSpPr>
          <p:nvPr>
            <p:ph type="body" sz="quarter" idx="13"/>
          </p:nvPr>
        </p:nvSpPr>
        <p:spPr>
          <a:xfrm>
            <a:off x="873127" y="3698568"/>
            <a:ext cx="6845836" cy="1978597"/>
          </a:xfrm>
          <a:prstGeom prst="rect">
            <a:avLst/>
          </a:prstGeom>
        </p:spPr>
        <p:txBody>
          <a:bodyPr/>
          <a:lstStyle>
            <a:lvl1pPr marL="0" indent="0">
              <a:lnSpc>
                <a:spcPct val="100000"/>
              </a:lnSpc>
              <a:buClr>
                <a:srgbClr val="FA6400"/>
              </a:buClr>
              <a:buNone/>
              <a:tabLst/>
              <a:defRPr sz="1400" b="0" i="0">
                <a:solidFill>
                  <a:srgbClr val="32195B"/>
                </a:solidFill>
                <a:latin typeface="Century Gothic" panose="020B0502020202020204" pitchFamily="34" charset="0"/>
                <a:cs typeface="Century Gothic" panose="020B0502020202020204" pitchFamily="34" charset="0"/>
              </a:defRPr>
            </a:lvl1pPr>
            <a:lvl2pPr marL="176209" indent="-165096">
              <a:lnSpc>
                <a:spcPct val="100000"/>
              </a:lnSpc>
              <a:spcBef>
                <a:spcPts val="1700"/>
              </a:spcBef>
              <a:buClr>
                <a:srgbClr val="FA6400"/>
              </a:buClr>
              <a:tabLst/>
              <a:defRPr sz="1400" b="0" i="0">
                <a:solidFill>
                  <a:srgbClr val="32195B"/>
                </a:solidFill>
                <a:latin typeface="Century Gothic" panose="020B0502020202020204" pitchFamily="34" charset="0"/>
                <a:cs typeface="Century Gothic" panose="020B0502020202020204" pitchFamily="34" charset="0"/>
              </a:defRPr>
            </a:lvl2pPr>
            <a:lvl3pPr marL="352417" indent="-176209">
              <a:lnSpc>
                <a:spcPct val="100000"/>
              </a:lnSpc>
              <a:buClr>
                <a:srgbClr val="FA6400"/>
              </a:buClr>
              <a:tabLst/>
              <a:defRPr sz="1400" b="0" i="0">
                <a:solidFill>
                  <a:srgbClr val="32195B"/>
                </a:solidFill>
                <a:latin typeface="Century Gothic" panose="020B0502020202020204" pitchFamily="34" charset="0"/>
                <a:cs typeface="Century Gothic" panose="020B0502020202020204" pitchFamily="34" charset="0"/>
              </a:defRPr>
            </a:lvl3pPr>
            <a:lvl4pPr marL="1371566" indent="0">
              <a:lnSpc>
                <a:spcPct val="100000"/>
              </a:lnSpc>
              <a:buClr>
                <a:srgbClr val="FA6400"/>
              </a:buClr>
              <a:buNone/>
              <a:defRPr sz="1400" b="0" i="0">
                <a:latin typeface="Acceptance Light" pitchFamily="2" charset="0"/>
              </a:defRPr>
            </a:lvl4pPr>
            <a:lvl5pPr>
              <a:lnSpc>
                <a:spcPct val="100000"/>
              </a:lnSpc>
              <a:buClr>
                <a:srgbClr val="FA6400"/>
              </a:buClr>
              <a:defRPr sz="1400" b="0" i="0">
                <a:latin typeface="Acceptance Light"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8" name="Text Placeholder 17">
            <a:extLst>
              <a:ext uri="{FF2B5EF4-FFF2-40B4-BE49-F238E27FC236}">
                <a16:creationId xmlns:a16="http://schemas.microsoft.com/office/drawing/2014/main" id="{83DE6AB3-056A-B988-5F00-F60450CCD887}"/>
              </a:ext>
            </a:extLst>
          </p:cNvPr>
          <p:cNvSpPr>
            <a:spLocks noGrp="1"/>
          </p:cNvSpPr>
          <p:nvPr>
            <p:ph type="body" sz="quarter" idx="14"/>
          </p:nvPr>
        </p:nvSpPr>
        <p:spPr>
          <a:xfrm>
            <a:off x="850392" y="2791179"/>
            <a:ext cx="6868571" cy="891743"/>
          </a:xfrm>
          <a:prstGeom prst="rect">
            <a:avLst/>
          </a:prstGeom>
        </p:spPr>
        <p:txBody>
          <a:bodyPr/>
          <a:lstStyle>
            <a:lvl1pPr marL="0" indent="0">
              <a:lnSpc>
                <a:spcPct val="100000"/>
              </a:lnSpc>
              <a:buNone/>
              <a:defRPr sz="1600" b="1" i="0">
                <a:solidFill>
                  <a:srgbClr val="32195B"/>
                </a:solidFill>
                <a:latin typeface="Century Gothic" panose="020B0502020202020204" pitchFamily="34" charset="0"/>
                <a:cs typeface="Century Gothic" panose="020B0502020202020204" pitchFamily="34" charset="0"/>
              </a:defRPr>
            </a:lvl1pPr>
            <a:lvl2pPr marL="457189" indent="0">
              <a:buNone/>
              <a:defRPr sz="1800" b="1" i="0">
                <a:latin typeface="Acceptance" pitchFamily="2" charset="0"/>
              </a:defRPr>
            </a:lvl2pPr>
            <a:lvl3pPr marL="914377" indent="0">
              <a:buNone/>
              <a:defRPr sz="1800" b="1" i="0">
                <a:latin typeface="Acceptance" pitchFamily="2" charset="0"/>
              </a:defRPr>
            </a:lvl3pPr>
            <a:lvl4pPr marL="1371566" indent="0">
              <a:buNone/>
              <a:defRPr sz="1800" b="1" i="0">
                <a:latin typeface="Acceptance" pitchFamily="2" charset="0"/>
              </a:defRPr>
            </a:lvl4pPr>
            <a:lvl5pPr marL="1828754" indent="0">
              <a:buNone/>
              <a:defRPr sz="1800" b="1" i="0">
                <a:latin typeface="Acceptance" pitchFamily="2" charset="0"/>
              </a:defRPr>
            </a:lvl5pPr>
          </a:lstStyle>
          <a:p>
            <a:pPr lvl="0"/>
            <a:r>
              <a:rPr lang="en-US" dirty="0"/>
              <a:t>Click to edit Master text styles</a:t>
            </a:r>
          </a:p>
        </p:txBody>
      </p:sp>
      <p:sp>
        <p:nvSpPr>
          <p:cNvPr id="23" name="Slide Number Placeholder 22">
            <a:extLst>
              <a:ext uri="{FF2B5EF4-FFF2-40B4-BE49-F238E27FC236}">
                <a16:creationId xmlns:a16="http://schemas.microsoft.com/office/drawing/2014/main" id="{FE3CBD29-0385-77AF-376E-EECA63BB0F7D}"/>
              </a:ext>
            </a:extLst>
          </p:cNvPr>
          <p:cNvSpPr>
            <a:spLocks noGrp="1"/>
          </p:cNvSpPr>
          <p:nvPr>
            <p:ph type="sldNum" sz="quarter" idx="15"/>
          </p:nvPr>
        </p:nvSpPr>
        <p:spPr/>
        <p:txBody>
          <a:bodyPr/>
          <a:lstStyle>
            <a:lvl1pPr>
              <a:defRPr>
                <a:latin typeface="Century Gothic" panose="020B0502020202020204" pitchFamily="34" charset="0"/>
              </a:defRPr>
            </a:lvl1pPr>
          </a:lstStyle>
          <a:p>
            <a:fld id="{E3C49378-260A-9E40-A4D7-C08E1BA68EAA}" type="slidenum">
              <a:rPr lang="en-US" smtClean="0"/>
              <a:pPr/>
              <a:t>‹#›</a:t>
            </a:fld>
            <a:endParaRPr lang="en-US" dirty="0"/>
          </a:p>
        </p:txBody>
      </p:sp>
      <p:pic>
        <p:nvPicPr>
          <p:cNvPr id="3" name="Picture 2" descr="A purple and black logo&#10;&#10;Description automatically generated">
            <a:extLst>
              <a:ext uri="{FF2B5EF4-FFF2-40B4-BE49-F238E27FC236}">
                <a16:creationId xmlns:a16="http://schemas.microsoft.com/office/drawing/2014/main" id="{60D4FDDF-E4DB-4E0E-3D9F-E6AA7AB048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Tree>
    <p:extLst>
      <p:ext uri="{BB962C8B-B14F-4D97-AF65-F5344CB8AC3E}">
        <p14:creationId xmlns:p14="http://schemas.microsoft.com/office/powerpoint/2010/main" val="1184011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Plum">
    <p:bg>
      <p:bgPr>
        <a:solidFill>
          <a:schemeClr val="bg1"/>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F8F5129-C92B-E74F-F412-260A939BF379}"/>
              </a:ext>
            </a:extLst>
          </p:cNvPr>
          <p:cNvSpPr>
            <a:spLocks noGrp="1"/>
          </p:cNvSpPr>
          <p:nvPr>
            <p:ph sz="quarter" idx="12" hasCustomPrompt="1"/>
          </p:nvPr>
        </p:nvSpPr>
        <p:spPr>
          <a:xfrm>
            <a:off x="804672" y="640080"/>
            <a:ext cx="7063805" cy="398834"/>
          </a:xfrm>
          <a:prstGeom prst="rect">
            <a:avLst/>
          </a:prstGeom>
        </p:spPr>
        <p:txBody>
          <a:bodyPr/>
          <a:lstStyle>
            <a:lvl1pPr marL="0" indent="0">
              <a:buFontTx/>
              <a:buNone/>
              <a:defRPr lang="en-US" sz="2400" b="1" i="0" kern="1200" spc="0" baseline="0" dirty="0" smtClean="0">
                <a:solidFill>
                  <a:srgbClr val="32195B"/>
                </a:solidFill>
                <a:latin typeface="+mj-lt"/>
                <a:ea typeface="+mn-ea"/>
                <a:cs typeface="Century Gothic" panose="020B0502020202020204" pitchFamily="34" charset="0"/>
              </a:defRPr>
            </a:lvl1pPr>
            <a:lvl2pPr marL="457189" indent="0">
              <a:buFontTx/>
              <a:buNone/>
              <a:defRPr lang="en-US" sz="1400" b="1" i="0" kern="1200" dirty="0" smtClean="0">
                <a:solidFill>
                  <a:srgbClr val="000000"/>
                </a:solidFill>
                <a:latin typeface="Gotham Bold" pitchFamily="2" charset="0"/>
                <a:ea typeface="+mn-ea"/>
                <a:cs typeface="Gotham Bold" pitchFamily="2" charset="0"/>
              </a:defRPr>
            </a:lvl2pPr>
            <a:lvl3pPr marL="914377" indent="0">
              <a:buFontTx/>
              <a:buNone/>
              <a:defRPr lang="en-US" sz="1400" b="1" i="0" kern="1200" dirty="0" smtClean="0">
                <a:solidFill>
                  <a:srgbClr val="000000"/>
                </a:solidFill>
                <a:latin typeface="Gotham Bold" pitchFamily="2" charset="0"/>
                <a:ea typeface="+mn-ea"/>
                <a:cs typeface="Gotham Bold" pitchFamily="2" charset="0"/>
              </a:defRPr>
            </a:lvl3pPr>
            <a:lvl4pPr marL="1371566" indent="0">
              <a:buFontTx/>
              <a:buNone/>
              <a:defRPr lang="en-US" sz="1400" b="1" i="0" kern="1200" dirty="0" smtClean="0">
                <a:solidFill>
                  <a:srgbClr val="000000"/>
                </a:solidFill>
                <a:latin typeface="Gotham Bold" pitchFamily="2" charset="0"/>
                <a:ea typeface="+mn-ea"/>
                <a:cs typeface="Gotham Bold" pitchFamily="2" charset="0"/>
              </a:defRPr>
            </a:lvl4pPr>
            <a:lvl5pPr marL="1828754" indent="0">
              <a:buFontTx/>
              <a:buNone/>
              <a:defRPr lang="en-US" sz="1400" b="1" i="0" kern="1200" dirty="0">
                <a:solidFill>
                  <a:srgbClr val="000000"/>
                </a:solidFill>
                <a:latin typeface="Gotham Bold" pitchFamily="2" charset="0"/>
                <a:ea typeface="+mn-ea"/>
                <a:cs typeface="Gotham Bold" pitchFamily="2" charset="0"/>
              </a:defRPr>
            </a:lvl5pPr>
          </a:lstStyle>
          <a:p>
            <a:pPr lvl="0"/>
            <a:r>
              <a:rPr lang="en-US" dirty="0"/>
              <a:t>SLIDE TITLE</a:t>
            </a:r>
          </a:p>
        </p:txBody>
      </p:sp>
      <p:sp>
        <p:nvSpPr>
          <p:cNvPr id="23" name="Slide Number Placeholder 22">
            <a:extLst>
              <a:ext uri="{FF2B5EF4-FFF2-40B4-BE49-F238E27FC236}">
                <a16:creationId xmlns:a16="http://schemas.microsoft.com/office/drawing/2014/main" id="{FE3CBD29-0385-77AF-376E-EECA63BB0F7D}"/>
              </a:ext>
            </a:extLst>
          </p:cNvPr>
          <p:cNvSpPr>
            <a:spLocks noGrp="1"/>
          </p:cNvSpPr>
          <p:nvPr>
            <p:ph type="sldNum" sz="quarter" idx="15"/>
          </p:nvPr>
        </p:nvSpPr>
        <p:spPr/>
        <p:txBody>
          <a:bodyPr/>
          <a:lstStyle>
            <a:lvl1pPr>
              <a:defRPr>
                <a:latin typeface="+mj-lt"/>
              </a:defRPr>
            </a:lvl1pPr>
          </a:lstStyle>
          <a:p>
            <a:fld id="{E3C49378-260A-9E40-A4D7-C08E1BA68EAA}" type="slidenum">
              <a:rPr lang="en-US" smtClean="0"/>
              <a:pPr/>
              <a:t>‹#›</a:t>
            </a:fld>
            <a:endParaRPr lang="en-US" dirty="0"/>
          </a:p>
        </p:txBody>
      </p:sp>
      <p:pic>
        <p:nvPicPr>
          <p:cNvPr id="3" name="Picture 2" descr="A purple and black logo&#10;&#10;Description automatically generated">
            <a:extLst>
              <a:ext uri="{FF2B5EF4-FFF2-40B4-BE49-F238E27FC236}">
                <a16:creationId xmlns:a16="http://schemas.microsoft.com/office/drawing/2014/main" id="{60D4FDDF-E4DB-4E0E-3D9F-E6AA7AB048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Tree>
    <p:extLst>
      <p:ext uri="{BB962C8B-B14F-4D97-AF65-F5344CB8AC3E}">
        <p14:creationId xmlns:p14="http://schemas.microsoft.com/office/powerpoint/2010/main" val="1742656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B7676835-86F8-045B-3292-A22AE63611B6}"/>
              </a:ext>
            </a:extLst>
          </p:cNvPr>
          <p:cNvSpPr>
            <a:spLocks noGrp="1"/>
          </p:cNvSpPr>
          <p:nvPr>
            <p:ph type="sldNum" sz="quarter" idx="15"/>
          </p:nvPr>
        </p:nvSpPr>
        <p:spPr/>
        <p:txBody>
          <a:bodyPr/>
          <a:lstStyle>
            <a:lvl1pPr>
              <a:defRPr>
                <a:latin typeface="Century Gothic" panose="020B0502020202020204" pitchFamily="34" charset="0"/>
              </a:defRPr>
            </a:lvl1pPr>
          </a:lstStyle>
          <a:p>
            <a:fld id="{E3C49378-260A-9E40-A4D7-C08E1BA68EAA}" type="slidenum">
              <a:rPr lang="en-US" smtClean="0"/>
              <a:pPr/>
              <a:t>‹#›</a:t>
            </a:fld>
            <a:endParaRPr lang="en-US" dirty="0"/>
          </a:p>
        </p:txBody>
      </p:sp>
      <p:pic>
        <p:nvPicPr>
          <p:cNvPr id="4" name="Picture 3" descr="A purple and black logo&#10;&#10;Description automatically generated">
            <a:extLst>
              <a:ext uri="{FF2B5EF4-FFF2-40B4-BE49-F238E27FC236}">
                <a16:creationId xmlns:a16="http://schemas.microsoft.com/office/drawing/2014/main" id="{19A719B3-B8EB-DD43-E474-5011C98A47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Tree>
    <p:extLst>
      <p:ext uri="{BB962C8B-B14F-4D97-AF65-F5344CB8AC3E}">
        <p14:creationId xmlns:p14="http://schemas.microsoft.com/office/powerpoint/2010/main" val="1135105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_Plum">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807A8E-DECA-EB82-5007-9BC3ACB4E552}"/>
              </a:ext>
            </a:extLst>
          </p:cNvPr>
          <p:cNvSpPr/>
          <p:nvPr userDrawn="1"/>
        </p:nvSpPr>
        <p:spPr>
          <a:xfrm>
            <a:off x="0" y="-9832"/>
            <a:ext cx="6096000" cy="6894254"/>
          </a:xfrm>
          <a:prstGeom prst="rect">
            <a:avLst/>
          </a:prstGeom>
          <a:solidFill>
            <a:srgbClr val="321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 name="Title 1"/>
          <p:cNvSpPr>
            <a:spLocks noGrp="1"/>
          </p:cNvSpPr>
          <p:nvPr>
            <p:ph type="title" hasCustomPrompt="1"/>
          </p:nvPr>
        </p:nvSpPr>
        <p:spPr>
          <a:xfrm>
            <a:off x="842992" y="2229759"/>
            <a:ext cx="4785411" cy="548640"/>
          </a:xfrm>
          <a:prstGeom prst="rect">
            <a:avLst/>
          </a:prstGeom>
        </p:spPr>
        <p:txBody>
          <a:bodyPr anchor="ctr">
            <a:noAutofit/>
          </a:bodyPr>
          <a:lstStyle>
            <a:lvl1pPr>
              <a:defRPr sz="3400" b="1" i="0" spc="-200" baseline="0">
                <a:solidFill>
                  <a:srgbClr val="E4F431"/>
                </a:solidFill>
                <a:latin typeface="+mj-lt"/>
                <a:cs typeface="Century Gothic" panose="020B0502020202020204" pitchFamily="34" charset="0"/>
              </a:defRPr>
            </a:lvl1pPr>
          </a:lstStyle>
          <a:p>
            <a:r>
              <a:rPr lang="en-US" dirty="0"/>
              <a:t>Copy slide</a:t>
            </a:r>
          </a:p>
        </p:txBody>
      </p:sp>
      <p:sp>
        <p:nvSpPr>
          <p:cNvPr id="12" name="Content Placeholder 11">
            <a:extLst>
              <a:ext uri="{FF2B5EF4-FFF2-40B4-BE49-F238E27FC236}">
                <a16:creationId xmlns:a16="http://schemas.microsoft.com/office/drawing/2014/main" id="{2F8F5129-C92B-E74F-F412-260A939BF379}"/>
              </a:ext>
            </a:extLst>
          </p:cNvPr>
          <p:cNvSpPr>
            <a:spLocks noGrp="1"/>
          </p:cNvSpPr>
          <p:nvPr>
            <p:ph sz="quarter" idx="12" hasCustomPrompt="1"/>
          </p:nvPr>
        </p:nvSpPr>
        <p:spPr>
          <a:xfrm>
            <a:off x="804672" y="640080"/>
            <a:ext cx="4761923" cy="603251"/>
          </a:xfrm>
          <a:prstGeom prst="rect">
            <a:avLst/>
          </a:prstGeom>
        </p:spPr>
        <p:txBody>
          <a:bodyPr/>
          <a:lstStyle>
            <a:lvl1pPr marL="0" indent="0">
              <a:buFontTx/>
              <a:buNone/>
              <a:defRPr lang="en-US" sz="2400" b="1" i="0" kern="1200" baseline="0" dirty="0" smtClean="0">
                <a:solidFill>
                  <a:schemeClr val="bg1"/>
                </a:solidFill>
                <a:latin typeface="+mj-lt"/>
                <a:ea typeface="+mn-ea"/>
                <a:cs typeface="Century Gothic" panose="020B0502020202020204" pitchFamily="34" charset="0"/>
              </a:defRPr>
            </a:lvl1pPr>
            <a:lvl2pPr marL="457189" indent="0">
              <a:buFontTx/>
              <a:buNone/>
              <a:defRPr lang="en-US" sz="1400" b="1" i="0" kern="1200" dirty="0" smtClean="0">
                <a:solidFill>
                  <a:srgbClr val="000000"/>
                </a:solidFill>
                <a:latin typeface="Gotham Bold" pitchFamily="2" charset="0"/>
                <a:ea typeface="+mn-ea"/>
                <a:cs typeface="Gotham Bold" pitchFamily="2" charset="0"/>
              </a:defRPr>
            </a:lvl2pPr>
            <a:lvl3pPr marL="914377" indent="0">
              <a:buFontTx/>
              <a:buNone/>
              <a:defRPr lang="en-US" sz="1400" b="1" i="0" kern="1200" dirty="0" smtClean="0">
                <a:solidFill>
                  <a:srgbClr val="000000"/>
                </a:solidFill>
                <a:latin typeface="Gotham Bold" pitchFamily="2" charset="0"/>
                <a:ea typeface="+mn-ea"/>
                <a:cs typeface="Gotham Bold" pitchFamily="2" charset="0"/>
              </a:defRPr>
            </a:lvl3pPr>
            <a:lvl4pPr marL="1371566" indent="0">
              <a:buFontTx/>
              <a:buNone/>
              <a:defRPr lang="en-US" sz="1400" b="1" i="0" kern="1200" dirty="0" smtClean="0">
                <a:solidFill>
                  <a:srgbClr val="000000"/>
                </a:solidFill>
                <a:latin typeface="Gotham Bold" pitchFamily="2" charset="0"/>
                <a:ea typeface="+mn-ea"/>
                <a:cs typeface="Gotham Bold" pitchFamily="2" charset="0"/>
              </a:defRPr>
            </a:lvl4pPr>
            <a:lvl5pPr marL="1828754" indent="0">
              <a:buFontTx/>
              <a:buNone/>
              <a:defRPr lang="en-US" sz="1400" b="1" i="0" kern="1200" dirty="0">
                <a:solidFill>
                  <a:srgbClr val="000000"/>
                </a:solidFill>
                <a:latin typeface="Gotham Bold" pitchFamily="2" charset="0"/>
                <a:ea typeface="+mn-ea"/>
                <a:cs typeface="Gotham Bold" pitchFamily="2" charset="0"/>
              </a:defRPr>
            </a:lvl5pPr>
          </a:lstStyle>
          <a:p>
            <a:pPr lvl="0"/>
            <a:r>
              <a:rPr lang="en-US" dirty="0"/>
              <a:t>Slide Title</a:t>
            </a:r>
          </a:p>
        </p:txBody>
      </p:sp>
      <p:sp>
        <p:nvSpPr>
          <p:cNvPr id="15" name="Text Placeholder 14">
            <a:extLst>
              <a:ext uri="{FF2B5EF4-FFF2-40B4-BE49-F238E27FC236}">
                <a16:creationId xmlns:a16="http://schemas.microsoft.com/office/drawing/2014/main" id="{41EF14E3-CF72-90C3-9108-6F04C1B06709}"/>
              </a:ext>
            </a:extLst>
          </p:cNvPr>
          <p:cNvSpPr>
            <a:spLocks noGrp="1"/>
          </p:cNvSpPr>
          <p:nvPr>
            <p:ph type="body" sz="quarter" idx="13" hasCustomPrompt="1"/>
          </p:nvPr>
        </p:nvSpPr>
        <p:spPr>
          <a:xfrm>
            <a:off x="842992" y="3708508"/>
            <a:ext cx="4745339" cy="1978597"/>
          </a:xfrm>
          <a:prstGeom prst="rect">
            <a:avLst/>
          </a:prstGeom>
        </p:spPr>
        <p:txBody>
          <a:bodyPr/>
          <a:lstStyle>
            <a:lvl1pPr marL="173038" indent="-163513">
              <a:lnSpc>
                <a:spcPct val="100000"/>
              </a:lnSpc>
              <a:spcBef>
                <a:spcPts val="0"/>
              </a:spcBef>
              <a:buClr>
                <a:srgbClr val="E4F431"/>
              </a:buClr>
              <a:buFont typeface="Arial" panose="020B0604020202020204" pitchFamily="34" charset="0"/>
              <a:buChar char="•"/>
              <a:tabLst/>
              <a:defRPr sz="1400" b="0" i="0">
                <a:solidFill>
                  <a:srgbClr val="FFFFFF"/>
                </a:solidFill>
                <a:latin typeface="+mj-lt"/>
                <a:cs typeface="Century Gothic" panose="020B0502020202020204" pitchFamily="34" charset="0"/>
              </a:defRPr>
            </a:lvl1pPr>
            <a:lvl2pPr marL="176209" indent="-165096">
              <a:lnSpc>
                <a:spcPct val="100000"/>
              </a:lnSpc>
              <a:spcBef>
                <a:spcPts val="0"/>
              </a:spcBef>
              <a:buClr>
                <a:srgbClr val="8DC1DB"/>
              </a:buClr>
              <a:tabLst/>
              <a:defRPr sz="1400" b="0" i="0">
                <a:solidFill>
                  <a:srgbClr val="FFFFFF"/>
                </a:solidFill>
                <a:latin typeface="Gotham Light" pitchFamily="2" charset="0"/>
                <a:cs typeface="Gotham Light" pitchFamily="2" charset="0"/>
              </a:defRPr>
            </a:lvl2pPr>
            <a:lvl3pPr marL="461962" indent="-285750">
              <a:lnSpc>
                <a:spcPct val="100000"/>
              </a:lnSpc>
              <a:spcBef>
                <a:spcPts val="0"/>
              </a:spcBef>
              <a:buClr>
                <a:srgbClr val="E4F431"/>
              </a:buClr>
              <a:buFont typeface="Arial" panose="020B0604020202020204" pitchFamily="34" charset="0"/>
              <a:buChar char="•"/>
              <a:tabLst/>
              <a:defRPr sz="1400" b="0" i="0">
                <a:solidFill>
                  <a:srgbClr val="FFFFFF"/>
                </a:solidFill>
                <a:latin typeface="+mj-lt"/>
                <a:cs typeface="Century Gothic" panose="020B0502020202020204" pitchFamily="34" charset="0"/>
              </a:defRPr>
            </a:lvl3pPr>
            <a:lvl4pPr marL="1371566" indent="0">
              <a:lnSpc>
                <a:spcPct val="100000"/>
              </a:lnSpc>
              <a:buClr>
                <a:srgbClr val="FA6400"/>
              </a:buClr>
              <a:buNone/>
              <a:defRPr sz="1400" b="0" i="0">
                <a:latin typeface="Acceptance Light" pitchFamily="2" charset="0"/>
              </a:defRPr>
            </a:lvl4pPr>
            <a:lvl5pPr>
              <a:lnSpc>
                <a:spcPct val="100000"/>
              </a:lnSpc>
              <a:buClr>
                <a:srgbClr val="FA6400"/>
              </a:buClr>
              <a:defRPr sz="1400" b="0" i="0">
                <a:latin typeface="Acceptance Light" pitchFamily="2" charset="0"/>
              </a:defRPr>
            </a:lvl5pPr>
          </a:lstStyle>
          <a:p>
            <a:pPr lvl="0"/>
            <a:r>
              <a:rPr lang="en-US" dirty="0"/>
              <a:t>Sub copy</a:t>
            </a:r>
          </a:p>
          <a:p>
            <a:pPr lvl="2"/>
            <a:r>
              <a:rPr lang="en-US" dirty="0"/>
              <a:t>Bullet copy here</a:t>
            </a:r>
          </a:p>
          <a:p>
            <a:pPr lvl="2"/>
            <a:r>
              <a:rPr lang="en-US" dirty="0"/>
              <a:t>Sub bullet copy here</a:t>
            </a:r>
          </a:p>
        </p:txBody>
      </p:sp>
      <p:sp>
        <p:nvSpPr>
          <p:cNvPr id="18" name="Text Placeholder 17">
            <a:extLst>
              <a:ext uri="{FF2B5EF4-FFF2-40B4-BE49-F238E27FC236}">
                <a16:creationId xmlns:a16="http://schemas.microsoft.com/office/drawing/2014/main" id="{83DE6AB3-056A-B988-5F00-F60450CCD887}"/>
              </a:ext>
            </a:extLst>
          </p:cNvPr>
          <p:cNvSpPr>
            <a:spLocks noGrp="1"/>
          </p:cNvSpPr>
          <p:nvPr>
            <p:ph type="body" sz="quarter" idx="14" hasCustomPrompt="1"/>
          </p:nvPr>
        </p:nvSpPr>
        <p:spPr>
          <a:xfrm>
            <a:off x="850076" y="2791179"/>
            <a:ext cx="4745339" cy="891743"/>
          </a:xfrm>
          <a:prstGeom prst="rect">
            <a:avLst/>
          </a:prstGeom>
        </p:spPr>
        <p:txBody>
          <a:bodyPr/>
          <a:lstStyle>
            <a:lvl1pPr marL="0" indent="0">
              <a:lnSpc>
                <a:spcPct val="100000"/>
              </a:lnSpc>
              <a:buNone/>
              <a:defRPr sz="1400" b="1" i="0">
                <a:solidFill>
                  <a:srgbClr val="FFFFFF"/>
                </a:solidFill>
                <a:latin typeface="+mj-lt"/>
                <a:cs typeface="Century Gothic" panose="020B0502020202020204" pitchFamily="34" charset="0"/>
              </a:defRPr>
            </a:lvl1pPr>
            <a:lvl2pPr marL="457189" indent="0">
              <a:buNone/>
              <a:defRPr sz="1800" b="1" i="0">
                <a:latin typeface="Acceptance" pitchFamily="2" charset="0"/>
              </a:defRPr>
            </a:lvl2pPr>
            <a:lvl3pPr marL="914377" indent="0">
              <a:buNone/>
              <a:defRPr sz="1800" b="1" i="0">
                <a:latin typeface="Acceptance" pitchFamily="2" charset="0"/>
              </a:defRPr>
            </a:lvl3pPr>
            <a:lvl4pPr marL="1371566" indent="0">
              <a:buNone/>
              <a:defRPr sz="1800" b="1" i="0">
                <a:latin typeface="Acceptance" pitchFamily="2" charset="0"/>
              </a:defRPr>
            </a:lvl4pPr>
            <a:lvl5pPr marL="1828754" indent="0">
              <a:buNone/>
              <a:defRPr sz="1800" b="1" i="0">
                <a:latin typeface="Acceptance" pitchFamily="2" charset="0"/>
              </a:defRPr>
            </a:lvl5pPr>
          </a:lstStyle>
          <a:p>
            <a:pPr lvl="0"/>
            <a:r>
              <a:rPr lang="en-US" dirty="0"/>
              <a:t>Copy bold</a:t>
            </a:r>
          </a:p>
        </p:txBody>
      </p:sp>
      <p:sp>
        <p:nvSpPr>
          <p:cNvPr id="23" name="Slide Number Placeholder 22">
            <a:extLst>
              <a:ext uri="{FF2B5EF4-FFF2-40B4-BE49-F238E27FC236}">
                <a16:creationId xmlns:a16="http://schemas.microsoft.com/office/drawing/2014/main" id="{FE3CBD29-0385-77AF-376E-EECA63BB0F7D}"/>
              </a:ext>
            </a:extLst>
          </p:cNvPr>
          <p:cNvSpPr>
            <a:spLocks noGrp="1"/>
          </p:cNvSpPr>
          <p:nvPr>
            <p:ph type="sldNum" sz="quarter" idx="15"/>
          </p:nvPr>
        </p:nvSpPr>
        <p:spPr/>
        <p:txBody>
          <a:bodyPr/>
          <a:lstStyle>
            <a:lvl1pPr>
              <a:defRPr>
                <a:solidFill>
                  <a:schemeClr val="bg1">
                    <a:lumMod val="85000"/>
                  </a:schemeClr>
                </a:solidFill>
                <a:latin typeface="+mj-lt"/>
              </a:defRPr>
            </a:lvl1pPr>
          </a:lstStyle>
          <a:p>
            <a:fld id="{E3C49378-260A-9E40-A4D7-C08E1BA68EAA}" type="slidenum">
              <a:rPr lang="en-US" smtClean="0">
                <a:cs typeface="+mn-cs"/>
              </a:rPr>
              <a:pPr/>
              <a:t>‹#›</a:t>
            </a:fld>
            <a:endParaRPr lang="en-US" dirty="0">
              <a:cs typeface="+mn-cs"/>
            </a:endParaRPr>
          </a:p>
        </p:txBody>
      </p:sp>
      <p:sp>
        <p:nvSpPr>
          <p:cNvPr id="14" name="Text Placeholder 13">
            <a:extLst>
              <a:ext uri="{FF2B5EF4-FFF2-40B4-BE49-F238E27FC236}">
                <a16:creationId xmlns:a16="http://schemas.microsoft.com/office/drawing/2014/main" id="{9D205FD7-5FCD-79CC-74DD-C5639BC5E8D6}"/>
              </a:ext>
            </a:extLst>
          </p:cNvPr>
          <p:cNvSpPr>
            <a:spLocks noGrp="1"/>
          </p:cNvSpPr>
          <p:nvPr>
            <p:ph type="body" sz="quarter" idx="17" hasCustomPrompt="1"/>
          </p:nvPr>
        </p:nvSpPr>
        <p:spPr>
          <a:xfrm>
            <a:off x="6668215" y="2230492"/>
            <a:ext cx="4929188" cy="547687"/>
          </a:xfrm>
          <a:prstGeom prst="rect">
            <a:avLst/>
          </a:prstGeom>
        </p:spPr>
        <p:txBody>
          <a:bodyPr/>
          <a:lstStyle>
            <a:lvl1pPr marL="0" indent="0" algn="l" defTabSz="914377" rtl="0" eaLnBrk="1" latinLnBrk="0" hangingPunct="1">
              <a:lnSpc>
                <a:spcPct val="90000"/>
              </a:lnSpc>
              <a:spcBef>
                <a:spcPct val="0"/>
              </a:spcBef>
              <a:buNone/>
              <a:defRPr lang="en-US" sz="3400" b="1" i="0" kern="1200" spc="-200" baseline="0" dirty="0" smtClean="0">
                <a:solidFill>
                  <a:srgbClr val="F04D46"/>
                </a:solidFill>
                <a:latin typeface="+mj-lt"/>
                <a:ea typeface="+mn-ea"/>
                <a:cs typeface="Century Gothic" panose="020B0502020202020204" pitchFamily="34" charset="0"/>
              </a:defRPr>
            </a:lvl1pPr>
            <a:lvl2pPr marL="457189" indent="0" algn="l" defTabSz="914377" rtl="0" eaLnBrk="1" latinLnBrk="0" hangingPunct="1">
              <a:lnSpc>
                <a:spcPct val="90000"/>
              </a:lnSpc>
              <a:spcBef>
                <a:spcPct val="0"/>
              </a:spcBef>
              <a:buNone/>
              <a:defRPr lang="en-US" sz="4000" b="0" i="0" kern="1200" spc="-200" baseline="0" dirty="0" smtClean="0">
                <a:solidFill>
                  <a:srgbClr val="000000"/>
                </a:solidFill>
                <a:latin typeface="Acceptance Thin" pitchFamily="2" charset="0"/>
                <a:ea typeface="+mn-ea"/>
                <a:cs typeface="Gotham Bold" pitchFamily="2" charset="0"/>
              </a:defRPr>
            </a:lvl2pPr>
            <a:lvl3pPr marL="914377" indent="0" algn="l" defTabSz="914377" rtl="0" eaLnBrk="1" latinLnBrk="0" hangingPunct="1">
              <a:lnSpc>
                <a:spcPct val="90000"/>
              </a:lnSpc>
              <a:spcBef>
                <a:spcPct val="0"/>
              </a:spcBef>
              <a:buNone/>
              <a:defRPr lang="en-US" sz="4000" b="0" i="0" kern="1200" spc="-200" baseline="0" dirty="0" smtClean="0">
                <a:solidFill>
                  <a:srgbClr val="000000"/>
                </a:solidFill>
                <a:latin typeface="Acceptance Thin" pitchFamily="2" charset="0"/>
                <a:ea typeface="+mn-ea"/>
                <a:cs typeface="Gotham Bold" pitchFamily="2" charset="0"/>
              </a:defRPr>
            </a:lvl3pPr>
            <a:lvl4pPr marL="1371566" indent="0" algn="l" defTabSz="914377" rtl="0" eaLnBrk="1" latinLnBrk="0" hangingPunct="1">
              <a:lnSpc>
                <a:spcPct val="90000"/>
              </a:lnSpc>
              <a:spcBef>
                <a:spcPct val="0"/>
              </a:spcBef>
              <a:buNone/>
              <a:defRPr lang="en-US" sz="4000" b="0" i="0" kern="1200" spc="-200" baseline="0" dirty="0" smtClean="0">
                <a:solidFill>
                  <a:srgbClr val="000000"/>
                </a:solidFill>
                <a:latin typeface="Acceptance Thin" pitchFamily="2" charset="0"/>
                <a:ea typeface="+mn-ea"/>
                <a:cs typeface="Gotham Bold" pitchFamily="2" charset="0"/>
              </a:defRPr>
            </a:lvl4pPr>
            <a:lvl5pPr marL="1828754" indent="0" algn="l" defTabSz="914377" rtl="0" eaLnBrk="1" latinLnBrk="0" hangingPunct="1">
              <a:lnSpc>
                <a:spcPct val="90000"/>
              </a:lnSpc>
              <a:spcBef>
                <a:spcPct val="0"/>
              </a:spcBef>
              <a:buNone/>
              <a:defRPr lang="en-US" sz="4000" b="0" i="0" kern="1200" spc="-200" baseline="0" dirty="0">
                <a:solidFill>
                  <a:srgbClr val="000000"/>
                </a:solidFill>
                <a:latin typeface="Acceptance Thin" pitchFamily="2" charset="0"/>
                <a:ea typeface="+mn-ea"/>
                <a:cs typeface="Gotham Bold" pitchFamily="2" charset="0"/>
              </a:defRPr>
            </a:lvl5pPr>
          </a:lstStyle>
          <a:p>
            <a:pPr lvl="0"/>
            <a:r>
              <a:rPr lang="en-US" dirty="0"/>
              <a:t>Copy slide</a:t>
            </a:r>
          </a:p>
        </p:txBody>
      </p:sp>
      <p:sp>
        <p:nvSpPr>
          <p:cNvPr id="27" name="Text Placeholder 26">
            <a:extLst>
              <a:ext uri="{FF2B5EF4-FFF2-40B4-BE49-F238E27FC236}">
                <a16:creationId xmlns:a16="http://schemas.microsoft.com/office/drawing/2014/main" id="{1511C168-6BAE-8FE5-FC95-E5DB52097B2F}"/>
              </a:ext>
            </a:extLst>
          </p:cNvPr>
          <p:cNvSpPr>
            <a:spLocks noGrp="1"/>
          </p:cNvSpPr>
          <p:nvPr>
            <p:ph type="body" sz="quarter" idx="19" hasCustomPrompt="1"/>
          </p:nvPr>
        </p:nvSpPr>
        <p:spPr>
          <a:xfrm>
            <a:off x="6635611" y="640080"/>
            <a:ext cx="4929188" cy="603251"/>
          </a:xfrm>
          <a:prstGeom prst="rect">
            <a:avLst/>
          </a:prstGeom>
        </p:spPr>
        <p:txBody>
          <a:bodyPr/>
          <a:lstStyle>
            <a:lvl1pPr marL="0" indent="0">
              <a:buFontTx/>
              <a:buNone/>
              <a:defRPr sz="2400" b="1" i="0">
                <a:solidFill>
                  <a:srgbClr val="32195B"/>
                </a:solidFill>
                <a:latin typeface="+mj-lt"/>
                <a:cs typeface="Century Gothic" panose="020B0502020202020204" pitchFamily="34" charset="0"/>
              </a:defRPr>
            </a:lvl1pPr>
            <a:lvl2pPr marL="457189" indent="0">
              <a:buFontTx/>
              <a:buNone/>
              <a:defRPr sz="2000" b="1" i="0">
                <a:latin typeface="Acceptance" pitchFamily="2" charset="0"/>
              </a:defRPr>
            </a:lvl2pPr>
            <a:lvl3pPr marL="914377" indent="0">
              <a:buFontTx/>
              <a:buNone/>
              <a:defRPr sz="2000" b="1" i="0">
                <a:latin typeface="Acceptance" pitchFamily="2" charset="0"/>
              </a:defRPr>
            </a:lvl3pPr>
            <a:lvl4pPr marL="1371566" indent="0">
              <a:buFontTx/>
              <a:buNone/>
              <a:defRPr sz="2000" b="1" i="0">
                <a:latin typeface="Acceptance" pitchFamily="2" charset="0"/>
              </a:defRPr>
            </a:lvl4pPr>
            <a:lvl5pPr marL="1828754" indent="0">
              <a:buFontTx/>
              <a:buNone/>
              <a:defRPr sz="2000" b="1" i="0">
                <a:latin typeface="Acceptance" pitchFamily="2" charset="0"/>
              </a:defRPr>
            </a:lvl5pPr>
          </a:lstStyle>
          <a:p>
            <a:pPr lvl="0"/>
            <a:r>
              <a:rPr lang="en-US" dirty="0"/>
              <a:t>Slide Title</a:t>
            </a:r>
          </a:p>
        </p:txBody>
      </p:sp>
      <p:sp>
        <p:nvSpPr>
          <p:cNvPr id="29" name="Text Placeholder 28">
            <a:extLst>
              <a:ext uri="{FF2B5EF4-FFF2-40B4-BE49-F238E27FC236}">
                <a16:creationId xmlns:a16="http://schemas.microsoft.com/office/drawing/2014/main" id="{80AF7F11-30E3-BD59-E839-956BFFE8C410}"/>
              </a:ext>
            </a:extLst>
          </p:cNvPr>
          <p:cNvSpPr>
            <a:spLocks noGrp="1"/>
          </p:cNvSpPr>
          <p:nvPr>
            <p:ph type="body" sz="quarter" idx="20" hasCustomPrompt="1"/>
          </p:nvPr>
        </p:nvSpPr>
        <p:spPr>
          <a:xfrm>
            <a:off x="6657127" y="2790826"/>
            <a:ext cx="4929188" cy="917575"/>
          </a:xfrm>
          <a:prstGeom prst="rect">
            <a:avLst/>
          </a:prstGeom>
        </p:spPr>
        <p:txBody>
          <a:bodyPr/>
          <a:lstStyle>
            <a:lvl1pPr marL="0" indent="0">
              <a:buNone/>
              <a:defRPr sz="1400" b="1" i="0">
                <a:solidFill>
                  <a:srgbClr val="32195B"/>
                </a:solidFill>
                <a:latin typeface="+mj-lt"/>
                <a:cs typeface="Century Gothic" panose="020B0502020202020204" pitchFamily="34" charset="0"/>
              </a:defRPr>
            </a:lvl1pPr>
            <a:lvl2pPr>
              <a:defRPr sz="1600" b="1" i="0">
                <a:latin typeface="Acceptance" pitchFamily="2" charset="0"/>
              </a:defRPr>
            </a:lvl2pPr>
            <a:lvl3pPr>
              <a:defRPr sz="1600" b="1" i="0">
                <a:latin typeface="Acceptance" pitchFamily="2" charset="0"/>
              </a:defRPr>
            </a:lvl3pPr>
            <a:lvl4pPr>
              <a:defRPr sz="1600" b="1" i="0">
                <a:latin typeface="Acceptance" pitchFamily="2" charset="0"/>
              </a:defRPr>
            </a:lvl4pPr>
            <a:lvl5pPr>
              <a:defRPr sz="1600" b="1" i="0">
                <a:latin typeface="Acceptance" pitchFamily="2" charset="0"/>
              </a:defRPr>
            </a:lvl5pPr>
          </a:lstStyle>
          <a:p>
            <a:pPr lvl="0"/>
            <a:r>
              <a:rPr lang="en-US" dirty="0"/>
              <a:t>Copy bold</a:t>
            </a:r>
          </a:p>
        </p:txBody>
      </p:sp>
      <p:sp>
        <p:nvSpPr>
          <p:cNvPr id="31" name="Text Placeholder 30">
            <a:extLst>
              <a:ext uri="{FF2B5EF4-FFF2-40B4-BE49-F238E27FC236}">
                <a16:creationId xmlns:a16="http://schemas.microsoft.com/office/drawing/2014/main" id="{CB5E687A-267E-165C-2AEE-CC49CB3DB537}"/>
              </a:ext>
            </a:extLst>
          </p:cNvPr>
          <p:cNvSpPr>
            <a:spLocks noGrp="1"/>
          </p:cNvSpPr>
          <p:nvPr>
            <p:ph type="body" sz="quarter" idx="21" hasCustomPrompt="1"/>
          </p:nvPr>
        </p:nvSpPr>
        <p:spPr>
          <a:xfrm>
            <a:off x="6657127" y="3738217"/>
            <a:ext cx="4929188" cy="1978704"/>
          </a:xfrm>
          <a:prstGeom prst="rect">
            <a:avLst/>
          </a:prstGeom>
        </p:spPr>
        <p:txBody>
          <a:bodyPr/>
          <a:lstStyle>
            <a:lvl1pPr marL="173038" indent="-163513">
              <a:spcBef>
                <a:spcPts val="0"/>
              </a:spcBef>
              <a:buClr>
                <a:srgbClr val="F04D46"/>
              </a:buClr>
              <a:buFont typeface="Arial" panose="020B0604020202020204" pitchFamily="34" charset="0"/>
              <a:buChar char="•"/>
              <a:tabLst/>
              <a:defRPr sz="1400" b="0" i="0">
                <a:solidFill>
                  <a:srgbClr val="32195B"/>
                </a:solidFill>
                <a:latin typeface="+mj-lt"/>
                <a:cs typeface="Century Gothic" panose="020B0502020202020204" pitchFamily="34" charset="0"/>
              </a:defRPr>
            </a:lvl1pPr>
            <a:lvl2pPr marL="177796" indent="-177796">
              <a:spcBef>
                <a:spcPts val="0"/>
              </a:spcBef>
              <a:buClr>
                <a:srgbClr val="F04D46"/>
              </a:buClr>
              <a:tabLst/>
              <a:defRPr sz="1400" b="0" i="0">
                <a:solidFill>
                  <a:srgbClr val="32195B"/>
                </a:solidFill>
                <a:latin typeface="+mj-lt"/>
                <a:cs typeface="Century Gothic" panose="020B0502020202020204" pitchFamily="34" charset="0"/>
              </a:defRPr>
            </a:lvl2pPr>
            <a:lvl3pPr marL="346066" indent="-168270">
              <a:spcBef>
                <a:spcPts val="0"/>
              </a:spcBef>
              <a:buClr>
                <a:srgbClr val="F04D46"/>
              </a:buClr>
              <a:tabLst/>
              <a:defRPr sz="1400" b="0" i="0">
                <a:solidFill>
                  <a:srgbClr val="32195B"/>
                </a:solidFill>
                <a:latin typeface="+mj-lt"/>
                <a:cs typeface="Century Gothic" panose="020B0502020202020204" pitchFamily="34" charset="0"/>
              </a:defRPr>
            </a:lvl3pPr>
            <a:lvl4pPr>
              <a:defRPr sz="1400" b="0" i="0">
                <a:solidFill>
                  <a:srgbClr val="0A293B"/>
                </a:solidFill>
                <a:latin typeface="Acceptance Light" pitchFamily="2" charset="0"/>
              </a:defRPr>
            </a:lvl4pPr>
            <a:lvl5pPr>
              <a:defRPr sz="1400" b="0" i="0">
                <a:solidFill>
                  <a:srgbClr val="0A293B"/>
                </a:solidFill>
                <a:latin typeface="Acceptance Light" pitchFamily="2" charset="0"/>
              </a:defRPr>
            </a:lvl5pPr>
          </a:lstStyle>
          <a:p>
            <a:pPr lvl="0"/>
            <a:r>
              <a:rPr lang="en-US" dirty="0"/>
              <a:t>Sub copy</a:t>
            </a:r>
          </a:p>
          <a:p>
            <a:pPr lvl="1"/>
            <a:r>
              <a:rPr lang="en-US" dirty="0"/>
              <a:t>Bullet copy here</a:t>
            </a:r>
          </a:p>
          <a:p>
            <a:pPr lvl="2"/>
            <a:r>
              <a:rPr lang="en-US" dirty="0"/>
              <a:t>Sub bullet copy here</a:t>
            </a:r>
          </a:p>
        </p:txBody>
      </p:sp>
      <p:sp>
        <p:nvSpPr>
          <p:cNvPr id="5" name="Footer Placeholder 4">
            <a:extLst>
              <a:ext uri="{FF2B5EF4-FFF2-40B4-BE49-F238E27FC236}">
                <a16:creationId xmlns:a16="http://schemas.microsoft.com/office/drawing/2014/main" id="{584799E6-B696-7DD5-7B6B-985C8C4C6DA3}"/>
              </a:ext>
            </a:extLst>
          </p:cNvPr>
          <p:cNvSpPr txBox="1">
            <a:spLocks/>
          </p:cNvSpPr>
          <p:nvPr userDrawn="1"/>
        </p:nvSpPr>
        <p:spPr>
          <a:xfrm>
            <a:off x="1170878" y="6365421"/>
            <a:ext cx="8112236" cy="519001"/>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mn-ea"/>
                <a:cs typeface="+mn-cs"/>
              </a:rPr>
              <a:t>© 2024 CQ Medical. All rights reserved.</a:t>
            </a:r>
          </a:p>
        </p:txBody>
      </p:sp>
      <p:pic>
        <p:nvPicPr>
          <p:cNvPr id="6" name="Picture 5" descr="A purple and black logo&#10;&#10;Description automatically generated">
            <a:extLst>
              <a:ext uri="{FF2B5EF4-FFF2-40B4-BE49-F238E27FC236}">
                <a16:creationId xmlns:a16="http://schemas.microsoft.com/office/drawing/2014/main" id="{1A1FA147-C829-866A-E347-A8691727C0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3354" y="6290416"/>
            <a:ext cx="1643067" cy="365126"/>
          </a:xfrm>
          <a:prstGeom prst="rect">
            <a:avLst/>
          </a:prstGeom>
        </p:spPr>
      </p:pic>
    </p:spTree>
    <p:extLst>
      <p:ext uri="{BB962C8B-B14F-4D97-AF65-F5344CB8AC3E}">
        <p14:creationId xmlns:p14="http://schemas.microsoft.com/office/powerpoint/2010/main" val="2705689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8AC661-AA32-C4A0-E0F5-5275CCF98599}"/>
              </a:ext>
            </a:extLst>
          </p:cNvPr>
          <p:cNvSpPr>
            <a:spLocks noGrp="1"/>
          </p:cNvSpPr>
          <p:nvPr>
            <p:ph type="ftr" sz="quarter" idx="3"/>
          </p:nvPr>
        </p:nvSpPr>
        <p:spPr>
          <a:xfrm>
            <a:off x="795528" y="6336792"/>
            <a:ext cx="4114800" cy="365125"/>
          </a:xfrm>
          <a:prstGeom prst="rect">
            <a:avLst/>
          </a:prstGeom>
        </p:spPr>
        <p:txBody>
          <a:bodyPr vert="horz" lIns="91440" tIns="45720" rIns="91440" bIns="45720" rtlCol="0" anchor="ctr"/>
          <a:lstStyle>
            <a:lvl1pPr algn="l">
              <a:defRPr lang="en-US" sz="1100" b="0" i="0" kern="1200" smtClean="0">
                <a:solidFill>
                  <a:srgbClr val="8DC1DB"/>
                </a:solidFill>
                <a:latin typeface="Century Gothic" panose="020B0502020202020204" pitchFamily="34" charset="0"/>
                <a:ea typeface="+mn-ea"/>
                <a:cs typeface="+mn-cs"/>
              </a:defRPr>
            </a:lvl1pPr>
          </a:lstStyle>
          <a:p>
            <a:fld id="{3E173094-F9FA-374C-9E32-15B253BE8CC7}" type="slidenum">
              <a:rPr lang="en-US" smtClean="0"/>
              <a:pPr/>
              <a:t>‹#›</a:t>
            </a:fld>
            <a:endParaRPr lang="en-US" dirty="0"/>
          </a:p>
        </p:txBody>
      </p:sp>
    </p:spTree>
    <p:extLst>
      <p:ext uri="{BB962C8B-B14F-4D97-AF65-F5344CB8AC3E}">
        <p14:creationId xmlns:p14="http://schemas.microsoft.com/office/powerpoint/2010/main" val="1349840057"/>
      </p:ext>
    </p:extLst>
  </p:cSld>
  <p:clrMap bg1="lt1" tx1="dk1" bg2="lt2" tx2="dk2" accent1="accent1" accent2="accent2" accent3="accent3" accent4="accent4" accent5="accent5" accent6="accent6" hlink="hlink" folHlink="folHlink"/>
  <p:sldLayoutIdLst>
    <p:sldLayoutId id="2147483777" r:id="rId1"/>
    <p:sldLayoutId id="2147483730" r:id="rId2"/>
    <p:sldLayoutId id="2147484047" r:id="rId3"/>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6B4C416-8F69-9AF1-E3B7-8687EA285C4A}"/>
              </a:ext>
            </a:extLst>
          </p:cNvPr>
          <p:cNvSpPr>
            <a:spLocks noGrp="1"/>
          </p:cNvSpPr>
          <p:nvPr>
            <p:ph type="sldNum" sz="quarter" idx="4"/>
          </p:nvPr>
        </p:nvSpPr>
        <p:spPr>
          <a:xfrm>
            <a:off x="795529" y="6336792"/>
            <a:ext cx="615583" cy="365125"/>
          </a:xfrm>
          <a:prstGeom prst="rect">
            <a:avLst/>
          </a:prstGeom>
        </p:spPr>
        <p:txBody>
          <a:bodyPr vert="horz" lIns="91440" tIns="45720" rIns="91440" bIns="45720" rtlCol="0" anchor="t"/>
          <a:lstStyle>
            <a:lvl1pPr algn="l">
              <a:defRPr lang="en-US" sz="1100" b="0" i="0" kern="1200" smtClean="0">
                <a:solidFill>
                  <a:srgbClr val="2B4361"/>
                </a:solidFill>
                <a:latin typeface="Century Gothic" panose="020B0502020202020204" pitchFamily="34" charset="0"/>
                <a:ea typeface="+mn-ea"/>
                <a:cs typeface="Century Gothic" panose="020B0502020202020204" pitchFamily="34" charset="0"/>
              </a:defRPr>
            </a:lvl1pPr>
          </a:lstStyle>
          <a:p>
            <a:fld id="{E3C49378-260A-9E40-A4D7-C08E1BA68EAA}" type="slidenum">
              <a:rPr lang="en-US" smtClean="0"/>
              <a:pPr/>
              <a:t>‹#›</a:t>
            </a:fld>
            <a:endParaRPr lang="en-US" dirty="0"/>
          </a:p>
        </p:txBody>
      </p:sp>
      <p:sp>
        <p:nvSpPr>
          <p:cNvPr id="3" name="Footer Placeholder 4">
            <a:extLst>
              <a:ext uri="{FF2B5EF4-FFF2-40B4-BE49-F238E27FC236}">
                <a16:creationId xmlns:a16="http://schemas.microsoft.com/office/drawing/2014/main" id="{7BFAE575-5F3E-3285-9709-5C384CAF3026}"/>
              </a:ext>
            </a:extLst>
          </p:cNvPr>
          <p:cNvSpPr txBox="1">
            <a:spLocks/>
          </p:cNvSpPr>
          <p:nvPr userDrawn="1"/>
        </p:nvSpPr>
        <p:spPr>
          <a:xfrm>
            <a:off x="1170878" y="6365421"/>
            <a:ext cx="8112236" cy="519001"/>
          </a:xfrm>
          <a:prstGeom prst="rect">
            <a:avLst/>
          </a:prstGeom>
        </p:spPr>
        <p:txBody>
          <a:bodyPr anchor="t"/>
          <a:lstStyle>
            <a:defPPr>
              <a:defRPr lang="en-US"/>
            </a:defPPr>
            <a:lvl1pPr marL="0" algn="l" defTabSz="914400" rtl="0" eaLnBrk="1" latinLnBrk="0" hangingPunct="1">
              <a:defRPr sz="800" kern="1200">
                <a:solidFill>
                  <a:schemeClr val="bg1">
                    <a:lumMod val="50000"/>
                  </a:schemeClr>
                </a:solidFill>
                <a:latin typeface="Acceptanc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chemeClr val="bg1">
                    <a:lumMod val="75000"/>
                  </a:schemeClr>
                </a:solidFill>
                <a:latin typeface="Century Gothic" panose="020B0502020202020204" pitchFamily="34" charset="0"/>
                <a:cs typeface="Gotham Light" pitchFamily="2" charset="0"/>
              </a:rPr>
              <a:t>© 2024 CQ Medical. All rights reserved.</a:t>
            </a:r>
          </a:p>
        </p:txBody>
      </p:sp>
      <p:sp>
        <p:nvSpPr>
          <p:cNvPr id="9" name="Title Placeholder 8">
            <a:extLst>
              <a:ext uri="{FF2B5EF4-FFF2-40B4-BE49-F238E27FC236}">
                <a16:creationId xmlns:a16="http://schemas.microsoft.com/office/drawing/2014/main" id="{716142BD-8452-0100-8ACD-331A07C80BA1}"/>
              </a:ext>
            </a:extLst>
          </p:cNvPr>
          <p:cNvSpPr>
            <a:spLocks noGrp="1"/>
          </p:cNvSpPr>
          <p:nvPr>
            <p:ph type="title"/>
          </p:nvPr>
        </p:nvSpPr>
        <p:spPr>
          <a:xfrm>
            <a:off x="877824" y="923546"/>
            <a:ext cx="6615507" cy="632124"/>
          </a:xfrm>
          <a:prstGeom prst="rect">
            <a:avLst/>
          </a:prstGeom>
        </p:spPr>
        <p:txBody>
          <a:bodyPr vert="horz" lIns="91440" tIns="45720" rIns="91440" bIns="45720" rtlCol="0" anchor="t">
            <a:normAutofit/>
          </a:bodyPr>
          <a:lstStyle/>
          <a:p>
            <a:pPr marL="0" lvl="0" indent="0" algn="l" defTabSz="914377" rtl="0" eaLnBrk="1" latinLnBrk="0" hangingPunct="1">
              <a:lnSpc>
                <a:spcPct val="90000"/>
              </a:lnSpc>
              <a:spcBef>
                <a:spcPts val="1000"/>
              </a:spcBef>
              <a:buFontTx/>
              <a:buNone/>
            </a:pPr>
            <a:r>
              <a:rPr lang="en-US" dirty="0"/>
              <a:t>Slide Title</a:t>
            </a:r>
          </a:p>
        </p:txBody>
      </p:sp>
    </p:spTree>
    <p:extLst>
      <p:ext uri="{BB962C8B-B14F-4D97-AF65-F5344CB8AC3E}">
        <p14:creationId xmlns:p14="http://schemas.microsoft.com/office/powerpoint/2010/main" val="3699545288"/>
      </p:ext>
    </p:extLst>
  </p:cSld>
  <p:clrMap bg1="lt1" tx1="dk1" bg2="lt2" tx2="dk2" accent1="accent1" accent2="accent2" accent3="accent3" accent4="accent4" accent5="accent5" accent6="accent6" hlink="hlink" folHlink="folHlink"/>
  <p:sldLayoutIdLst>
    <p:sldLayoutId id="2147483684" r:id="rId1"/>
    <p:sldLayoutId id="2147483700" r:id="rId2"/>
    <p:sldLayoutId id="2147484048" r:id="rId3"/>
    <p:sldLayoutId id="2147484053" r:id="rId4"/>
    <p:sldLayoutId id="2147484014" r:id="rId5"/>
    <p:sldLayoutId id="2147484016" r:id="rId6"/>
    <p:sldLayoutId id="2147484054" r:id="rId7"/>
    <p:sldLayoutId id="2147483774" r:id="rId8"/>
    <p:sldLayoutId id="2147484049" r:id="rId9"/>
    <p:sldLayoutId id="2147484050" r:id="rId10"/>
    <p:sldLayoutId id="2147484051" r:id="rId11"/>
    <p:sldLayoutId id="2147484052" r:id="rId12"/>
    <p:sldLayoutId id="2147484056" r:id="rId13"/>
    <p:sldLayoutId id="2147483722" r:id="rId14"/>
    <p:sldLayoutId id="2147484055" r:id="rId15"/>
  </p:sldLayoutIdLst>
  <p:hf hdr="0" dt="0"/>
  <p:txStyles>
    <p:titleStyle>
      <a:lvl1pPr algn="l" defTabSz="914377" rtl="0" eaLnBrk="1" latinLnBrk="0" hangingPunct="1">
        <a:lnSpc>
          <a:spcPct val="90000"/>
        </a:lnSpc>
        <a:spcBef>
          <a:spcPct val="0"/>
        </a:spcBef>
        <a:buNone/>
        <a:defRPr lang="en-US" sz="1800" b="1" i="0" kern="1200" baseline="0" dirty="0" smtClean="0">
          <a:solidFill>
            <a:srgbClr val="32195B"/>
          </a:solidFill>
          <a:latin typeface="+mj-lt"/>
          <a:ea typeface="+mn-ea"/>
          <a:cs typeface="Century Gothic" panose="020B0502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F083-9E6B-7287-427F-3BF5715914EB}"/>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id="{EF53361B-3601-DA93-20BA-569E61BEA016}"/>
              </a:ext>
            </a:extLst>
          </p:cNvPr>
          <p:cNvSpPr>
            <a:spLocks noGrp="1"/>
          </p:cNvSpPr>
          <p:nvPr>
            <p:ph type="subTitle" idx="1"/>
          </p:nvPr>
        </p:nvSpPr>
        <p:spPr/>
        <p:txBody>
          <a:bodyPr/>
          <a:lstStyle/>
          <a:p>
            <a:r>
              <a:rPr lang="en-US" dirty="0"/>
              <a:t>##.##.2024</a:t>
            </a:r>
          </a:p>
        </p:txBody>
      </p:sp>
    </p:spTree>
    <p:extLst>
      <p:ext uri="{BB962C8B-B14F-4D97-AF65-F5344CB8AC3E}">
        <p14:creationId xmlns:p14="http://schemas.microsoft.com/office/powerpoint/2010/main" val="88909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BA05-91F7-50A5-2B9B-F15FBC03A760}"/>
              </a:ext>
            </a:extLst>
          </p:cNvPr>
          <p:cNvSpPr>
            <a:spLocks noGrp="1"/>
          </p:cNvSpPr>
          <p:nvPr>
            <p:ph type="title"/>
          </p:nvPr>
        </p:nvSpPr>
        <p:spPr>
          <a:prstGeom prst="rect">
            <a:avLst/>
          </a:prstGeom>
        </p:spPr>
        <p:txBody>
          <a:bodyPr/>
          <a:lstStyle/>
          <a:p>
            <a:r>
              <a:rPr lang="en-US" dirty="0"/>
              <a:t>Copy slide</a:t>
            </a:r>
          </a:p>
        </p:txBody>
      </p:sp>
      <p:sp>
        <p:nvSpPr>
          <p:cNvPr id="3" name="Content Placeholder 2">
            <a:extLst>
              <a:ext uri="{FF2B5EF4-FFF2-40B4-BE49-F238E27FC236}">
                <a16:creationId xmlns:a16="http://schemas.microsoft.com/office/drawing/2014/main" id="{7FB94924-FA61-0BF2-3FDF-3BF8E124ADD1}"/>
              </a:ext>
            </a:extLst>
          </p:cNvPr>
          <p:cNvSpPr>
            <a:spLocks noGrp="1"/>
          </p:cNvSpPr>
          <p:nvPr>
            <p:ph sz="quarter" idx="12"/>
          </p:nvPr>
        </p:nvSpPr>
        <p:spPr>
          <a:prstGeom prst="rect">
            <a:avLst/>
          </a:prstGeom>
        </p:spPr>
        <p:txBody>
          <a:bodyPr/>
          <a:lstStyle/>
          <a:p>
            <a:r>
              <a:rPr lang="en-US" dirty="0"/>
              <a:t>SLIDE TITLE</a:t>
            </a:r>
          </a:p>
        </p:txBody>
      </p:sp>
      <p:sp>
        <p:nvSpPr>
          <p:cNvPr id="4" name="Text Placeholder 3">
            <a:extLst>
              <a:ext uri="{FF2B5EF4-FFF2-40B4-BE49-F238E27FC236}">
                <a16:creationId xmlns:a16="http://schemas.microsoft.com/office/drawing/2014/main" id="{F07938F3-FD61-5BFE-1891-D15A4B1D26D5}"/>
              </a:ext>
            </a:extLst>
          </p:cNvPr>
          <p:cNvSpPr>
            <a:spLocks noGrp="1"/>
          </p:cNvSpPr>
          <p:nvPr>
            <p:ph type="body" sz="quarter" idx="13"/>
          </p:nvPr>
        </p:nvSpPr>
        <p:spPr>
          <a:prstGeom prst="rect">
            <a:avLst/>
          </a:prstGeom>
        </p:spPr>
        <p:txBody>
          <a:bodyPr/>
          <a:lstStyle/>
          <a:p>
            <a:r>
              <a:rPr lang="en-US" dirty="0">
                <a:solidFill>
                  <a:srgbClr val="000000"/>
                </a:solidFill>
              </a:rPr>
              <a:t>Sub copy will go here</a:t>
            </a:r>
          </a:p>
          <a:p>
            <a:pPr lvl="1"/>
            <a:r>
              <a:rPr lang="en-US" dirty="0">
                <a:solidFill>
                  <a:srgbClr val="000000"/>
                </a:solidFill>
              </a:rPr>
              <a:t>Bullet copy here</a:t>
            </a:r>
          </a:p>
          <a:p>
            <a:pPr lvl="2"/>
            <a:r>
              <a:rPr lang="en-US" dirty="0">
                <a:solidFill>
                  <a:srgbClr val="000000"/>
                </a:solidFill>
              </a:rPr>
              <a:t>Sub bullet copy here</a:t>
            </a:r>
          </a:p>
        </p:txBody>
      </p:sp>
      <p:sp>
        <p:nvSpPr>
          <p:cNvPr id="5" name="Text Placeholder 4">
            <a:extLst>
              <a:ext uri="{FF2B5EF4-FFF2-40B4-BE49-F238E27FC236}">
                <a16:creationId xmlns:a16="http://schemas.microsoft.com/office/drawing/2014/main" id="{D92D6519-5EE4-B38E-4726-984E62225461}"/>
              </a:ext>
            </a:extLst>
          </p:cNvPr>
          <p:cNvSpPr>
            <a:spLocks noGrp="1"/>
          </p:cNvSpPr>
          <p:nvPr>
            <p:ph type="body" sz="quarter" idx="14"/>
          </p:nvPr>
        </p:nvSpPr>
        <p:spPr>
          <a:prstGeom prst="rect">
            <a:avLst/>
          </a:prstGeom>
        </p:spPr>
        <p:txBody>
          <a:bodyPr/>
          <a:lstStyle/>
          <a:p>
            <a:r>
              <a:rPr lang="en-US" dirty="0">
                <a:solidFill>
                  <a:srgbClr val="000000"/>
                </a:solidFill>
              </a:rPr>
              <a:t>Introduction copy will go here </a:t>
            </a:r>
            <a:r>
              <a:rPr lang="en-US" dirty="0" err="1">
                <a:solidFill>
                  <a:srgbClr val="000000"/>
                </a:solidFill>
              </a:rPr>
              <a:t>atis</a:t>
            </a:r>
            <a:r>
              <a:rPr lang="en-US" dirty="0">
                <a:solidFill>
                  <a:srgbClr val="000000"/>
                </a:solidFill>
              </a:rPr>
              <a:t> core </a:t>
            </a:r>
            <a:r>
              <a:rPr lang="en-US" dirty="0" err="1">
                <a:solidFill>
                  <a:srgbClr val="000000"/>
                </a:solidFill>
              </a:rPr>
              <a:t>quasiniti</a:t>
            </a:r>
            <a:r>
              <a:rPr lang="en-US" dirty="0">
                <a:solidFill>
                  <a:srgbClr val="000000"/>
                </a:solidFill>
              </a:rPr>
              <a:t> </a:t>
            </a:r>
            <a:r>
              <a:rPr lang="en-US" dirty="0" err="1">
                <a:solidFill>
                  <a:srgbClr val="000000"/>
                </a:solidFill>
              </a:rPr>
              <a:t>netoccusda</a:t>
            </a:r>
            <a:r>
              <a:rPr lang="en-US" dirty="0">
                <a:solidFill>
                  <a:srgbClr val="000000"/>
                </a:solidFill>
              </a:rPr>
              <a:t> non </a:t>
            </a:r>
            <a:r>
              <a:rPr lang="en-US" dirty="0" err="1">
                <a:solidFill>
                  <a:srgbClr val="000000"/>
                </a:solidFill>
              </a:rPr>
              <a:t>por</a:t>
            </a:r>
            <a:r>
              <a:rPr lang="en-US" dirty="0">
                <a:solidFill>
                  <a:srgbClr val="000000"/>
                </a:solidFill>
              </a:rPr>
              <a:t> </a:t>
            </a:r>
            <a:r>
              <a:rPr lang="en-US" dirty="0" err="1">
                <a:solidFill>
                  <a:srgbClr val="000000"/>
                </a:solidFill>
              </a:rPr>
              <a:t>rendignit</a:t>
            </a:r>
            <a:r>
              <a:rPr lang="en-US" dirty="0">
                <a:solidFill>
                  <a:srgbClr val="000000"/>
                </a:solidFill>
              </a:rPr>
              <a:t> qui </a:t>
            </a:r>
            <a:r>
              <a:rPr lang="en-US" dirty="0" err="1">
                <a:solidFill>
                  <a:srgbClr val="000000"/>
                </a:solidFill>
              </a:rPr>
              <a:t>atus</a:t>
            </a:r>
            <a:r>
              <a:rPr lang="en-US" dirty="0">
                <a:solidFill>
                  <a:srgbClr val="000000"/>
                </a:solidFill>
              </a:rPr>
              <a:t>. Copy will go here </a:t>
            </a:r>
            <a:r>
              <a:rPr lang="en-US" dirty="0" err="1">
                <a:solidFill>
                  <a:srgbClr val="000000"/>
                </a:solidFill>
              </a:rPr>
              <a:t>atis</a:t>
            </a:r>
            <a:r>
              <a:rPr lang="en-US" dirty="0">
                <a:solidFill>
                  <a:srgbClr val="000000"/>
                </a:solidFill>
              </a:rPr>
              <a:t> core </a:t>
            </a:r>
            <a:r>
              <a:rPr lang="en-US" dirty="0" err="1">
                <a:solidFill>
                  <a:srgbClr val="000000"/>
                </a:solidFill>
              </a:rPr>
              <a:t>quasiniti</a:t>
            </a:r>
            <a:r>
              <a:rPr lang="en-US" dirty="0">
                <a:solidFill>
                  <a:srgbClr val="000000"/>
                </a:solidFill>
              </a:rPr>
              <a:t> net </a:t>
            </a:r>
            <a:r>
              <a:rPr lang="en-US" dirty="0" err="1">
                <a:solidFill>
                  <a:srgbClr val="000000"/>
                </a:solidFill>
              </a:rPr>
              <a:t>occusda</a:t>
            </a:r>
            <a:r>
              <a:rPr lang="en-US" dirty="0">
                <a:solidFill>
                  <a:srgbClr val="000000"/>
                </a:solidFill>
              </a:rPr>
              <a:t> non </a:t>
            </a:r>
            <a:r>
              <a:rPr lang="en-US" dirty="0" err="1">
                <a:solidFill>
                  <a:srgbClr val="000000"/>
                </a:solidFill>
              </a:rPr>
              <a:t>por</a:t>
            </a:r>
            <a:r>
              <a:rPr lang="en-US" dirty="0">
                <a:solidFill>
                  <a:srgbClr val="000000"/>
                </a:solidFill>
              </a:rPr>
              <a:t> </a:t>
            </a:r>
            <a:r>
              <a:rPr lang="en-US" dirty="0" err="1">
                <a:solidFill>
                  <a:srgbClr val="000000"/>
                </a:solidFill>
              </a:rPr>
              <a:t>rendignit</a:t>
            </a:r>
            <a:r>
              <a:rPr lang="en-US" dirty="0">
                <a:solidFill>
                  <a:srgbClr val="000000"/>
                </a:solidFill>
              </a:rPr>
              <a:t> qui. Copy will go here </a:t>
            </a:r>
            <a:r>
              <a:rPr lang="en-US" dirty="0" err="1">
                <a:solidFill>
                  <a:srgbClr val="000000"/>
                </a:solidFill>
              </a:rPr>
              <a:t>atis</a:t>
            </a:r>
            <a:r>
              <a:rPr lang="en-US" dirty="0">
                <a:solidFill>
                  <a:srgbClr val="000000"/>
                </a:solidFill>
              </a:rPr>
              <a:t> core.</a:t>
            </a:r>
            <a:endParaRPr lang="en-US" dirty="0"/>
          </a:p>
        </p:txBody>
      </p:sp>
      <p:sp>
        <p:nvSpPr>
          <p:cNvPr id="6" name="Slide Number Placeholder 5">
            <a:extLst>
              <a:ext uri="{FF2B5EF4-FFF2-40B4-BE49-F238E27FC236}">
                <a16:creationId xmlns:a16="http://schemas.microsoft.com/office/drawing/2014/main" id="{AD243373-7D66-E6E0-BB6B-CF34C0D3E09C}"/>
              </a:ext>
            </a:extLst>
          </p:cNvPr>
          <p:cNvSpPr>
            <a:spLocks noGrp="1"/>
          </p:cNvSpPr>
          <p:nvPr>
            <p:ph type="sldNum" sz="quarter" idx="15"/>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3C49378-260A-9E40-A4D7-C08E1BA68EAA}" type="slidenum">
              <a:rPr kumimoji="0" lang="en-US" sz="1100" b="0" i="0" u="none" strike="noStrike" kern="1200" cap="none" spc="0" normalizeH="0" baseline="0" noProof="0" smtClean="0">
                <a:ln>
                  <a:noFill/>
                </a:ln>
                <a:solidFill>
                  <a:srgbClr val="2B4361"/>
                </a:solidFill>
                <a:effectLst/>
                <a:uLnTx/>
                <a:uFillTx/>
                <a:latin typeface="Century Gothic" panose="020B050202020202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2B436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9057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B42A-868A-25EE-EE11-6C5F255BFA7A}"/>
              </a:ext>
            </a:extLst>
          </p:cNvPr>
          <p:cNvSpPr>
            <a:spLocks noGrp="1"/>
          </p:cNvSpPr>
          <p:nvPr>
            <p:ph type="title"/>
          </p:nvPr>
        </p:nvSpPr>
        <p:spPr/>
        <p:txBody>
          <a:bodyPr/>
          <a:lstStyle/>
          <a:p>
            <a:r>
              <a:rPr lang="en-US" dirty="0"/>
              <a:t>MAIN HEADING</a:t>
            </a:r>
          </a:p>
        </p:txBody>
      </p:sp>
      <p:sp>
        <p:nvSpPr>
          <p:cNvPr id="3" name="Content Placeholder 2">
            <a:extLst>
              <a:ext uri="{FF2B5EF4-FFF2-40B4-BE49-F238E27FC236}">
                <a16:creationId xmlns:a16="http://schemas.microsoft.com/office/drawing/2014/main" id="{899840B3-2C04-8C49-BE69-598EC0DD13A9}"/>
              </a:ext>
            </a:extLst>
          </p:cNvPr>
          <p:cNvSpPr>
            <a:spLocks noGrp="1"/>
          </p:cNvSpPr>
          <p:nvPr>
            <p:ph idx="1"/>
          </p:nvPr>
        </p:nvSpPr>
        <p:spPr/>
        <p:txBody>
          <a:bodyPr/>
          <a:lstStyle/>
          <a:p>
            <a:r>
              <a:rPr lang="en-US" dirty="0"/>
              <a:t>Big statement will go here.</a:t>
            </a:r>
            <a:endParaRPr lang="en-US" sz="1800" b="0" dirty="0">
              <a:solidFill>
                <a:schemeClr val="bg1"/>
              </a:solidFill>
              <a:latin typeface="Century Gothic" panose="020B0502020202020204" pitchFamily="34" charset="0"/>
              <a:cs typeface="Gotham Light" pitchFamily="2" charset="0"/>
            </a:endParaRPr>
          </a:p>
          <a:p>
            <a:endParaRPr lang="en-US" dirty="0"/>
          </a:p>
        </p:txBody>
      </p:sp>
      <p:sp>
        <p:nvSpPr>
          <p:cNvPr id="4" name="Slide Number Placeholder 3">
            <a:extLst>
              <a:ext uri="{FF2B5EF4-FFF2-40B4-BE49-F238E27FC236}">
                <a16:creationId xmlns:a16="http://schemas.microsoft.com/office/drawing/2014/main" id="{1250EA33-BAFA-E942-EC99-F18C7269C782}"/>
              </a:ext>
            </a:extLst>
          </p:cNvPr>
          <p:cNvSpPr>
            <a:spLocks noGrp="1"/>
          </p:cNvSpPr>
          <p:nvPr>
            <p:ph type="sldNum" sz="quarter" idx="10"/>
          </p:nvPr>
        </p:nvSpPr>
        <p:spPr/>
        <p:txBody>
          <a:bodyPr/>
          <a:lstStyle/>
          <a:p>
            <a:fld id="{E3C49378-260A-9E40-A4D7-C08E1BA68EAA}" type="slidenum">
              <a:rPr lang="en-US" smtClean="0"/>
              <a:pPr/>
              <a:t>11</a:t>
            </a:fld>
            <a:endParaRPr lang="en-US" dirty="0"/>
          </a:p>
        </p:txBody>
      </p:sp>
      <p:sp>
        <p:nvSpPr>
          <p:cNvPr id="5" name="Text Placeholder 4">
            <a:extLst>
              <a:ext uri="{FF2B5EF4-FFF2-40B4-BE49-F238E27FC236}">
                <a16:creationId xmlns:a16="http://schemas.microsoft.com/office/drawing/2014/main" id="{E3B5215F-B0DB-B016-9406-33C69D88DAC7}"/>
              </a:ext>
            </a:extLst>
          </p:cNvPr>
          <p:cNvSpPr>
            <a:spLocks noGrp="1"/>
          </p:cNvSpPr>
          <p:nvPr>
            <p:ph type="body" sz="quarter" idx="11"/>
          </p:nvPr>
        </p:nvSpPr>
        <p:spPr/>
        <p:txBody>
          <a:bodyPr/>
          <a:lstStyle/>
          <a:p>
            <a:r>
              <a:rPr lang="en-US" dirty="0"/>
              <a:t>Sub copy will go here </a:t>
            </a:r>
            <a:r>
              <a:rPr lang="en-US" dirty="0" err="1"/>
              <a:t>dvsd</a:t>
            </a:r>
            <a:r>
              <a:rPr lang="en-US" dirty="0"/>
              <a:t> </a:t>
            </a:r>
            <a:r>
              <a:rPr lang="en-US" dirty="0" err="1"/>
              <a:t>dsgsgsfg</a:t>
            </a:r>
            <a:r>
              <a:rPr lang="en-US" dirty="0"/>
              <a:t> </a:t>
            </a:r>
            <a:r>
              <a:rPr lang="en-US" dirty="0" err="1"/>
              <a:t>Ebis</a:t>
            </a:r>
            <a:r>
              <a:rPr lang="en-US" dirty="0"/>
              <a:t> </a:t>
            </a:r>
            <a:r>
              <a:rPr lang="en-US" dirty="0" err="1"/>
              <a:t>essitatiam</a:t>
            </a:r>
            <a:r>
              <a:rPr lang="en-US" dirty="0"/>
              <a:t> </a:t>
            </a:r>
            <a:r>
              <a:rPr lang="en-US" dirty="0" err="1"/>
              <a:t>quam</a:t>
            </a:r>
            <a:r>
              <a:rPr lang="en-US" dirty="0"/>
              <a:t> </a:t>
            </a:r>
            <a:r>
              <a:rPr lang="en-US" dirty="0" err="1"/>
              <a:t>doloreptis</a:t>
            </a:r>
            <a:r>
              <a:rPr lang="en-US" dirty="0"/>
              <a:t> res </a:t>
            </a:r>
            <a:r>
              <a:rPr lang="en-US" dirty="0" err="1"/>
              <a:t>ut</a:t>
            </a:r>
            <a:r>
              <a:rPr lang="en-US" dirty="0"/>
              <a:t> dis </a:t>
            </a:r>
            <a:r>
              <a:rPr lang="en-US" dirty="0" err="1"/>
              <a:t>esequae</a:t>
            </a:r>
            <a:r>
              <a:rPr lang="en-US" dirty="0"/>
              <a:t> </a:t>
            </a:r>
            <a:r>
              <a:rPr lang="en-US" dirty="0" err="1"/>
              <a:t>caboratiamet</a:t>
            </a:r>
            <a:r>
              <a:rPr lang="en-US" dirty="0"/>
              <a:t> </a:t>
            </a:r>
            <a:r>
              <a:rPr lang="en-US" dirty="0" err="1"/>
              <a:t>fugiatum</a:t>
            </a:r>
            <a:r>
              <a:rPr lang="en-US" dirty="0"/>
              <a:t> </a:t>
            </a:r>
            <a:r>
              <a:rPr lang="en-US" dirty="0" err="1"/>
              <a:t>harum</a:t>
            </a:r>
            <a:r>
              <a:rPr lang="en-US" dirty="0"/>
              <a:t> </a:t>
            </a:r>
            <a:r>
              <a:rPr lang="en-US" dirty="0" err="1"/>
              <a:t>ium</a:t>
            </a:r>
            <a:r>
              <a:rPr lang="en-US" dirty="0"/>
              <a:t> </a:t>
            </a:r>
            <a:r>
              <a:rPr lang="en-US" dirty="0" err="1"/>
              <a:t>lacium</a:t>
            </a:r>
            <a:r>
              <a:rPr lang="en-US" dirty="0"/>
              <a:t> </a:t>
            </a:r>
            <a:r>
              <a:rPr lang="en-US" dirty="0" err="1"/>
              <a:t>eturestis</a:t>
            </a:r>
            <a:r>
              <a:rPr lang="en-US" dirty="0"/>
              <a:t> in non </a:t>
            </a:r>
            <a:r>
              <a:rPr lang="en-US" dirty="0" err="1"/>
              <a:t>niendandist</a:t>
            </a:r>
            <a:r>
              <a:rPr lang="en-US" dirty="0"/>
              <a:t>, qui nobis </a:t>
            </a:r>
            <a:r>
              <a:rPr lang="en-US" dirty="0" err="1"/>
              <a:t>sandebis</a:t>
            </a:r>
            <a:r>
              <a:rPr lang="en-US" dirty="0"/>
              <a:t> in </a:t>
            </a:r>
            <a:r>
              <a:rPr lang="en-US" dirty="0" err="1"/>
              <a:t>prorem</a:t>
            </a:r>
            <a:r>
              <a:rPr lang="en-US" dirty="0"/>
              <a:t> arum, </a:t>
            </a:r>
            <a:r>
              <a:rPr lang="en-US" dirty="0" err="1"/>
              <a:t>aspe</a:t>
            </a:r>
            <a:r>
              <a:rPr lang="en-US" dirty="0"/>
              <a:t> </a:t>
            </a:r>
            <a:r>
              <a:rPr lang="en-US" dirty="0" err="1"/>
              <a:t>nam</a:t>
            </a:r>
            <a:r>
              <a:rPr lang="en-US" dirty="0"/>
              <a:t> </a:t>
            </a:r>
            <a:r>
              <a:rPr lang="en-US" dirty="0" err="1"/>
              <a:t>haribus</a:t>
            </a:r>
            <a:r>
              <a:rPr lang="en-US" dirty="0"/>
              <a:t> </a:t>
            </a:r>
            <a:r>
              <a:rPr lang="en-US" dirty="0" err="1"/>
              <a:t>simoluptat</a:t>
            </a:r>
            <a:r>
              <a:rPr lang="en-US" dirty="0"/>
              <a:t> </a:t>
            </a:r>
            <a:r>
              <a:rPr lang="en-US" dirty="0" err="1"/>
              <a:t>odicae</a:t>
            </a:r>
            <a:r>
              <a:rPr lang="en-US" dirty="0"/>
              <a:t> que plaudit lam qui </a:t>
            </a:r>
            <a:r>
              <a:rPr lang="en-US" dirty="0" err="1"/>
              <a:t>totatiorro</a:t>
            </a:r>
            <a:r>
              <a:rPr lang="en-US" dirty="0"/>
              <a:t> es </a:t>
            </a:r>
            <a:r>
              <a:rPr lang="en-US" dirty="0" err="1"/>
              <a:t>seres</a:t>
            </a:r>
            <a:r>
              <a:rPr lang="en-US" dirty="0"/>
              <a:t> id </a:t>
            </a:r>
            <a:r>
              <a:rPr lang="en-US" dirty="0" err="1"/>
              <a:t>utatem</a:t>
            </a:r>
            <a:r>
              <a:rPr lang="en-US" dirty="0"/>
              <a:t> </a:t>
            </a:r>
            <a:r>
              <a:rPr lang="en-US" dirty="0" err="1"/>
              <a:t>vendae</a:t>
            </a:r>
            <a:r>
              <a:rPr lang="en-US" dirty="0"/>
              <a:t> </a:t>
            </a:r>
            <a:r>
              <a:rPr lang="en-US" dirty="0" err="1"/>
              <a:t>volo</a:t>
            </a:r>
            <a:r>
              <a:rPr lang="en-US" dirty="0"/>
              <a:t> et am </a:t>
            </a:r>
            <a:r>
              <a:rPr lang="en-US" dirty="0" err="1"/>
              <a:t>excessin</a:t>
            </a:r>
            <a:r>
              <a:rPr lang="en-US" dirty="0"/>
              <a:t> </a:t>
            </a:r>
            <a:r>
              <a:rPr lang="en-US" dirty="0" err="1"/>
              <a:t>corae</a:t>
            </a:r>
            <a:r>
              <a:rPr lang="en-US" dirty="0"/>
              <a:t>. Solum </a:t>
            </a:r>
            <a:r>
              <a:rPr lang="en-US" dirty="0" err="1"/>
              <a:t>derunt</a:t>
            </a:r>
            <a:r>
              <a:rPr lang="en-US" dirty="0"/>
              <a:t> et </a:t>
            </a:r>
            <a:r>
              <a:rPr lang="en-US" dirty="0" err="1"/>
              <a:t>eaqui</a:t>
            </a:r>
            <a:r>
              <a:rPr lang="en-US" dirty="0"/>
              <a:t> </a:t>
            </a:r>
            <a:r>
              <a:rPr lang="en-US" dirty="0" err="1"/>
              <a:t>tem</a:t>
            </a:r>
            <a:r>
              <a:rPr lang="en-US" dirty="0"/>
              <a:t> sit il </a:t>
            </a:r>
            <a:r>
              <a:rPr lang="en-US" dirty="0" err="1"/>
              <a:t>moloreptatus</a:t>
            </a:r>
            <a:r>
              <a:rPr lang="en-US" dirty="0"/>
              <a:t> quid ma </a:t>
            </a:r>
            <a:r>
              <a:rPr lang="en-US" dirty="0" err="1"/>
              <a:t>expliquas</a:t>
            </a:r>
            <a:r>
              <a:rPr lang="en-US" dirty="0"/>
              <a:t> </a:t>
            </a:r>
            <a:r>
              <a:rPr lang="en-US" dirty="0" err="1"/>
              <a:t>disqui</a:t>
            </a:r>
            <a:r>
              <a:rPr lang="en-US" dirty="0"/>
              <a:t> </a:t>
            </a:r>
            <a:r>
              <a:rPr lang="en-US" dirty="0" err="1"/>
              <a:t>istrumqui</a:t>
            </a:r>
            <a:r>
              <a:rPr lang="en-US" dirty="0"/>
              <a:t> </a:t>
            </a:r>
            <a:r>
              <a:rPr lang="en-US" dirty="0" err="1"/>
              <a:t>reped</a:t>
            </a:r>
            <a:r>
              <a:rPr lang="en-US" dirty="0"/>
              <a:t> </a:t>
            </a:r>
            <a:r>
              <a:rPr lang="en-US" dirty="0" err="1"/>
              <a:t>ullantum</a:t>
            </a:r>
            <a:r>
              <a:rPr lang="en-US" dirty="0"/>
              <a:t> </a:t>
            </a:r>
            <a:r>
              <a:rPr lang="en-US" dirty="0" err="1"/>
              <a:t>aut</a:t>
            </a:r>
            <a:r>
              <a:rPr lang="en-US" dirty="0"/>
              <a:t> </a:t>
            </a:r>
            <a:r>
              <a:rPr lang="en-US" dirty="0" err="1"/>
              <a:t>assuntore</a:t>
            </a:r>
            <a:r>
              <a:rPr lang="en-US" dirty="0"/>
              <a:t> </a:t>
            </a:r>
            <a:r>
              <a:rPr lang="en-US" dirty="0" err="1"/>
              <a:t>libus</a:t>
            </a:r>
            <a:r>
              <a:rPr lang="en-US" dirty="0"/>
              <a:t> </a:t>
            </a:r>
            <a:r>
              <a:rPr lang="en-US" dirty="0" err="1"/>
              <a:t>ut</a:t>
            </a:r>
            <a:r>
              <a:rPr lang="en-US" dirty="0"/>
              <a:t> quo blat </a:t>
            </a:r>
            <a:r>
              <a:rPr lang="en-US" dirty="0" err="1"/>
              <a:t>volor</a:t>
            </a:r>
            <a:r>
              <a:rPr lang="en-US" dirty="0"/>
              <a:t> </a:t>
            </a:r>
            <a:r>
              <a:rPr lang="en-US" dirty="0" err="1"/>
              <a:t>moditas</a:t>
            </a:r>
            <a:r>
              <a:rPr lang="en-US" dirty="0"/>
              <a:t> culpa </a:t>
            </a:r>
            <a:r>
              <a:rPr lang="en-US" dirty="0" err="1"/>
              <a:t>cusant</a:t>
            </a:r>
            <a:r>
              <a:rPr lang="en-US" dirty="0"/>
              <a:t> </a:t>
            </a:r>
            <a:r>
              <a:rPr lang="en-US" dirty="0" err="1"/>
              <a:t>fugiamet</a:t>
            </a:r>
            <a:r>
              <a:rPr lang="en-US" dirty="0"/>
              <a:t> </a:t>
            </a:r>
            <a:r>
              <a:rPr lang="en-US" dirty="0" err="1"/>
              <a:t>hitat</a:t>
            </a:r>
            <a:r>
              <a:rPr lang="en-US" dirty="0"/>
              <a:t> </a:t>
            </a:r>
            <a:r>
              <a:rPr lang="en-US" dirty="0" err="1"/>
              <a:t>modit</a:t>
            </a:r>
            <a:r>
              <a:rPr lang="en-US" dirty="0"/>
              <a:t> </a:t>
            </a:r>
            <a:r>
              <a:rPr lang="en-US" dirty="0" err="1"/>
              <a:t>entem</a:t>
            </a:r>
            <a:r>
              <a:rPr lang="en-US" dirty="0"/>
              <a:t>. </a:t>
            </a:r>
            <a:r>
              <a:rPr lang="en-US" dirty="0" err="1"/>
              <a:t>Faccus</a:t>
            </a:r>
            <a:r>
              <a:rPr lang="en-US" dirty="0"/>
              <a:t> </a:t>
            </a:r>
            <a:r>
              <a:rPr lang="en-US" dirty="0" err="1"/>
              <a:t>doluptu</a:t>
            </a:r>
            <a:r>
              <a:rPr lang="en-US" dirty="0"/>
              <a:t> </a:t>
            </a:r>
            <a:r>
              <a:rPr lang="en-US" dirty="0" err="1"/>
              <a:t>riatintotae</a:t>
            </a:r>
            <a:r>
              <a:rPr lang="en-US" dirty="0"/>
              <a:t> </a:t>
            </a:r>
            <a:r>
              <a:rPr lang="en-US" dirty="0" err="1"/>
              <a:t>porisin</a:t>
            </a:r>
            <a:r>
              <a:rPr lang="en-US" dirty="0"/>
              <a:t> rese </a:t>
            </a:r>
            <a:r>
              <a:rPr lang="en-US" dirty="0" err="1"/>
              <a:t>quunt</a:t>
            </a:r>
            <a:r>
              <a:rPr lang="en-US" dirty="0"/>
              <a:t> as rat </a:t>
            </a:r>
            <a:r>
              <a:rPr lang="en-US" dirty="0" err="1"/>
              <a:t>quamet</a:t>
            </a:r>
            <a:r>
              <a:rPr lang="en-US" dirty="0"/>
              <a:t> </a:t>
            </a:r>
            <a:r>
              <a:rPr lang="en-US" dirty="0" err="1"/>
              <a:t>ut</a:t>
            </a:r>
            <a:r>
              <a:rPr lang="en-US" dirty="0"/>
              <a:t> </a:t>
            </a:r>
            <a:r>
              <a:rPr lang="en-US" dirty="0" err="1"/>
              <a:t>repudam</a:t>
            </a:r>
            <a:r>
              <a:rPr lang="en-US" dirty="0"/>
              <a:t>, </a:t>
            </a:r>
            <a:r>
              <a:rPr lang="en-US" dirty="0" err="1"/>
              <a:t>coritatis</a:t>
            </a:r>
            <a:r>
              <a:rPr lang="en-US" dirty="0"/>
              <a:t> </a:t>
            </a:r>
            <a:r>
              <a:rPr lang="en-US" dirty="0" err="1"/>
              <a:t>eos</a:t>
            </a:r>
            <a:r>
              <a:rPr lang="en-US" dirty="0"/>
              <a:t> </a:t>
            </a:r>
            <a:r>
              <a:rPr lang="en-US" dirty="0" err="1"/>
              <a:t>atem</a:t>
            </a:r>
            <a:r>
              <a:rPr lang="en-US" dirty="0"/>
              <a:t> </a:t>
            </a:r>
            <a:r>
              <a:rPr lang="en-US" dirty="0" err="1"/>
              <a:t>sedit</a:t>
            </a:r>
            <a:r>
              <a:rPr lang="en-US" dirty="0"/>
              <a:t>, </a:t>
            </a:r>
            <a:r>
              <a:rPr lang="en-US" dirty="0" err="1"/>
              <a:t>si</a:t>
            </a:r>
            <a:r>
              <a:rPr lang="en-US" dirty="0"/>
              <a:t> </a:t>
            </a:r>
            <a:r>
              <a:rPr lang="en-US" dirty="0" err="1"/>
              <a:t>dolorro</a:t>
            </a:r>
            <a:r>
              <a:rPr lang="en-US" dirty="0"/>
              <a:t> </a:t>
            </a:r>
            <a:r>
              <a:rPr lang="en-US" dirty="0" err="1"/>
              <a:t>torem</a:t>
            </a:r>
            <a:r>
              <a:rPr lang="en-US" dirty="0"/>
              <a:t> </a:t>
            </a:r>
            <a:r>
              <a:rPr lang="en-US" dirty="0" err="1"/>
              <a:t>voluptat</a:t>
            </a:r>
            <a:r>
              <a:rPr lang="en-US" dirty="0"/>
              <a:t>.</a:t>
            </a:r>
          </a:p>
          <a:p>
            <a:r>
              <a:rPr lang="en-US" dirty="0" err="1"/>
              <a:t>Tem</a:t>
            </a:r>
            <a:r>
              <a:rPr lang="en-US" dirty="0"/>
              <a:t> alit quo </a:t>
            </a:r>
            <a:r>
              <a:rPr lang="en-US" dirty="0" err="1"/>
              <a:t>elique</a:t>
            </a:r>
            <a:r>
              <a:rPr lang="en-US" dirty="0"/>
              <a:t> </a:t>
            </a:r>
            <a:r>
              <a:rPr lang="en-US" dirty="0" err="1"/>
              <a:t>dolupti</a:t>
            </a:r>
            <a:r>
              <a:rPr lang="en-US" dirty="0"/>
              <a:t> </a:t>
            </a:r>
            <a:r>
              <a:rPr lang="en-US" dirty="0" err="1"/>
              <a:t>acestiur</a:t>
            </a:r>
            <a:r>
              <a:rPr lang="en-US" dirty="0"/>
              <a:t> </a:t>
            </a:r>
            <a:r>
              <a:rPr lang="en-US" dirty="0" err="1"/>
              <a:t>accat</a:t>
            </a:r>
            <a:r>
              <a:rPr lang="en-US" dirty="0"/>
              <a:t> </a:t>
            </a:r>
            <a:r>
              <a:rPr lang="en-US" dirty="0" err="1"/>
              <a:t>faccuptaque</a:t>
            </a:r>
            <a:r>
              <a:rPr lang="en-US" dirty="0"/>
              <a:t> </a:t>
            </a:r>
            <a:r>
              <a:rPr lang="en-US" dirty="0" err="1"/>
              <a:t>perum</a:t>
            </a:r>
            <a:r>
              <a:rPr lang="en-US" dirty="0"/>
              <a:t> quo </a:t>
            </a:r>
            <a:r>
              <a:rPr lang="en-US" dirty="0" err="1"/>
              <a:t>beris</a:t>
            </a:r>
            <a:r>
              <a:rPr lang="en-US" dirty="0"/>
              <a:t> </a:t>
            </a:r>
            <a:r>
              <a:rPr lang="en-US" dirty="0" err="1"/>
              <a:t>dolenem</a:t>
            </a:r>
            <a:r>
              <a:rPr lang="en-US" dirty="0"/>
              <a:t> </a:t>
            </a:r>
            <a:r>
              <a:rPr lang="en-US" dirty="0" err="1"/>
              <a:t>olumqui</a:t>
            </a:r>
            <a:r>
              <a:rPr lang="en-US" dirty="0"/>
              <a:t> </a:t>
            </a:r>
            <a:r>
              <a:rPr lang="en-US" dirty="0" err="1"/>
              <a:t>comnimus</a:t>
            </a:r>
            <a:r>
              <a:rPr lang="en-US" dirty="0"/>
              <a:t> </a:t>
            </a:r>
            <a:r>
              <a:rPr lang="en-US" dirty="0" err="1"/>
              <a:t>debis</a:t>
            </a:r>
            <a:r>
              <a:rPr lang="en-US" dirty="0"/>
              <a:t> </a:t>
            </a:r>
            <a:r>
              <a:rPr lang="en-US" dirty="0" err="1"/>
              <a:t>eumque</a:t>
            </a:r>
            <a:r>
              <a:rPr lang="en-US" dirty="0"/>
              <a:t> dem </a:t>
            </a:r>
            <a:r>
              <a:rPr lang="en-US" dirty="0" err="1"/>
              <a:t>est</a:t>
            </a:r>
            <a:r>
              <a:rPr lang="en-US" dirty="0"/>
              <a:t>, </a:t>
            </a:r>
            <a:r>
              <a:rPr lang="en-US" dirty="0" err="1"/>
              <a:t>aceprae</a:t>
            </a:r>
            <a:r>
              <a:rPr lang="en-US" dirty="0"/>
              <a:t> </a:t>
            </a:r>
            <a:r>
              <a:rPr lang="en-US" dirty="0" err="1"/>
              <a:t>est</a:t>
            </a:r>
            <a:r>
              <a:rPr lang="en-US" dirty="0"/>
              <a:t>, </a:t>
            </a:r>
            <a:r>
              <a:rPr lang="en-US" dirty="0" err="1"/>
              <a:t>cusam</a:t>
            </a:r>
            <a:r>
              <a:rPr lang="en-US" dirty="0"/>
              <a:t>, </a:t>
            </a:r>
            <a:r>
              <a:rPr lang="en-US" dirty="0" err="1"/>
              <a:t>idus</a:t>
            </a:r>
            <a:r>
              <a:rPr lang="en-US" dirty="0"/>
              <a:t> </a:t>
            </a:r>
            <a:r>
              <a:rPr lang="en-US" dirty="0" err="1"/>
              <a:t>nihition</a:t>
            </a:r>
            <a:r>
              <a:rPr lang="en-US" dirty="0"/>
              <a:t> </a:t>
            </a:r>
            <a:r>
              <a:rPr lang="en-US" dirty="0" err="1"/>
              <a:t>reperis</a:t>
            </a:r>
            <a:r>
              <a:rPr lang="en-US" dirty="0"/>
              <a:t> </a:t>
            </a:r>
            <a:r>
              <a:rPr lang="en-US" dirty="0" err="1"/>
              <a:t>quam</a:t>
            </a:r>
            <a:r>
              <a:rPr lang="en-US" dirty="0"/>
              <a:t> </a:t>
            </a:r>
            <a:r>
              <a:rPr lang="en-US" dirty="0" err="1"/>
              <a:t>aceperumquae</a:t>
            </a:r>
            <a:r>
              <a:rPr lang="en-US" dirty="0"/>
              <a:t> </a:t>
            </a:r>
            <a:r>
              <a:rPr lang="en-US" dirty="0" err="1"/>
              <a:t>voloreptat</a:t>
            </a:r>
            <a:r>
              <a:rPr lang="en-US" dirty="0"/>
              <a:t>.</a:t>
            </a:r>
          </a:p>
          <a:p>
            <a:pPr>
              <a:tabLst>
                <a:tab pos="676275" algn="l"/>
              </a:tabLst>
            </a:pPr>
            <a:endParaRPr lang="en-US" dirty="0"/>
          </a:p>
          <a:p>
            <a:endParaRPr lang="en-US" dirty="0"/>
          </a:p>
        </p:txBody>
      </p:sp>
    </p:spTree>
    <p:extLst>
      <p:ext uri="{BB962C8B-B14F-4D97-AF65-F5344CB8AC3E}">
        <p14:creationId xmlns:p14="http://schemas.microsoft.com/office/powerpoint/2010/main" val="276790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812A3C-D0ED-AC43-A61A-542A74BD1BEC}"/>
              </a:ext>
            </a:extLst>
          </p:cNvPr>
          <p:cNvSpPr>
            <a:spLocks noGrp="1"/>
          </p:cNvSpPr>
          <p:nvPr>
            <p:ph type="title"/>
          </p:nvPr>
        </p:nvSpPr>
        <p:spPr/>
        <p:txBody>
          <a:bodyPr/>
          <a:lstStyle/>
          <a:p>
            <a:r>
              <a:rPr lang="en-US" dirty="0"/>
              <a:t>MAIN HEADING</a:t>
            </a:r>
            <a:endParaRPr lang="en-US" sz="2400" kern="0" spc="-108" dirty="0">
              <a:latin typeface="Century Gothic" panose="020B0502020202020204" pitchFamily="34" charset="0"/>
              <a:cs typeface="Gotham Black" pitchFamily="2" charset="0"/>
            </a:endParaRPr>
          </a:p>
        </p:txBody>
      </p:sp>
      <p:sp>
        <p:nvSpPr>
          <p:cNvPr id="2" name="Content Placeholder 1">
            <a:extLst>
              <a:ext uri="{FF2B5EF4-FFF2-40B4-BE49-F238E27FC236}">
                <a16:creationId xmlns:a16="http://schemas.microsoft.com/office/drawing/2014/main" id="{535B894F-378B-8518-C038-8847C654BEAB}"/>
              </a:ext>
            </a:extLst>
          </p:cNvPr>
          <p:cNvSpPr>
            <a:spLocks noGrp="1"/>
          </p:cNvSpPr>
          <p:nvPr>
            <p:ph idx="1"/>
          </p:nvPr>
        </p:nvSpPr>
        <p:spPr/>
        <p:txBody>
          <a:bodyPr/>
          <a:lstStyle/>
          <a:p>
            <a:r>
              <a:rPr lang="en-US" dirty="0"/>
              <a:t>Big statement will go here.</a:t>
            </a:r>
            <a:endParaRPr lang="en-US" sz="1800" b="0" dirty="0">
              <a:solidFill>
                <a:schemeClr val="bg1"/>
              </a:solidFill>
              <a:latin typeface="Century Gothic" panose="020B0502020202020204" pitchFamily="34" charset="0"/>
              <a:cs typeface="Gotham Light" pitchFamily="2" charset="0"/>
            </a:endParaRPr>
          </a:p>
        </p:txBody>
      </p:sp>
      <p:sp>
        <p:nvSpPr>
          <p:cNvPr id="4" name="Slide Number Placeholder 3">
            <a:extLst>
              <a:ext uri="{FF2B5EF4-FFF2-40B4-BE49-F238E27FC236}">
                <a16:creationId xmlns:a16="http://schemas.microsoft.com/office/drawing/2014/main" id="{F7EABAB3-FEB3-1C0B-10E7-09DE4E15712C}"/>
              </a:ext>
            </a:extLst>
          </p:cNvPr>
          <p:cNvSpPr>
            <a:spLocks noGrp="1"/>
          </p:cNvSpPr>
          <p:nvPr>
            <p:ph type="sldNum" sz="quarter" idx="10"/>
          </p:nvPr>
        </p:nvSpPr>
        <p:spPr/>
        <p:txBody>
          <a:bodyPr/>
          <a:lstStyle/>
          <a:p>
            <a:fld id="{E3C49378-260A-9E40-A4D7-C08E1BA68EAA}" type="slidenum">
              <a:rPr lang="en-US" smtClean="0"/>
              <a:pPr/>
              <a:t>12</a:t>
            </a:fld>
            <a:endParaRPr lang="en-US" dirty="0"/>
          </a:p>
        </p:txBody>
      </p:sp>
      <p:sp>
        <p:nvSpPr>
          <p:cNvPr id="3" name="Text Placeholder 2">
            <a:extLst>
              <a:ext uri="{FF2B5EF4-FFF2-40B4-BE49-F238E27FC236}">
                <a16:creationId xmlns:a16="http://schemas.microsoft.com/office/drawing/2014/main" id="{D2DF0CF2-055E-4786-1D26-7F44E9C4BC41}"/>
              </a:ext>
            </a:extLst>
          </p:cNvPr>
          <p:cNvSpPr>
            <a:spLocks noGrp="1"/>
          </p:cNvSpPr>
          <p:nvPr>
            <p:ph type="body" sz="quarter" idx="11"/>
          </p:nvPr>
        </p:nvSpPr>
        <p:spPr/>
        <p:txBody>
          <a:bodyPr/>
          <a:lstStyle/>
          <a:p>
            <a:r>
              <a:rPr lang="en-US" dirty="0"/>
              <a:t>Sub copy will go here </a:t>
            </a:r>
            <a:r>
              <a:rPr lang="en-US" dirty="0" err="1"/>
              <a:t>dvsd</a:t>
            </a:r>
            <a:r>
              <a:rPr lang="en-US" dirty="0"/>
              <a:t> </a:t>
            </a:r>
            <a:r>
              <a:rPr lang="en-US" dirty="0" err="1"/>
              <a:t>dsgsgsfg</a:t>
            </a:r>
            <a:r>
              <a:rPr lang="en-US" dirty="0"/>
              <a:t> </a:t>
            </a:r>
            <a:r>
              <a:rPr lang="en-US" dirty="0" err="1"/>
              <a:t>Ebis</a:t>
            </a:r>
            <a:r>
              <a:rPr lang="en-US" dirty="0"/>
              <a:t> </a:t>
            </a:r>
            <a:r>
              <a:rPr lang="en-US" dirty="0" err="1"/>
              <a:t>essitatiam</a:t>
            </a:r>
            <a:r>
              <a:rPr lang="en-US" dirty="0"/>
              <a:t> </a:t>
            </a:r>
            <a:r>
              <a:rPr lang="en-US" dirty="0" err="1"/>
              <a:t>quam</a:t>
            </a:r>
            <a:r>
              <a:rPr lang="en-US" dirty="0"/>
              <a:t> </a:t>
            </a:r>
            <a:r>
              <a:rPr lang="en-US" dirty="0" err="1"/>
              <a:t>doloreptis</a:t>
            </a:r>
            <a:r>
              <a:rPr lang="en-US" dirty="0"/>
              <a:t> res </a:t>
            </a:r>
            <a:r>
              <a:rPr lang="en-US" dirty="0" err="1"/>
              <a:t>ut</a:t>
            </a:r>
            <a:r>
              <a:rPr lang="en-US" dirty="0"/>
              <a:t> dis </a:t>
            </a:r>
            <a:r>
              <a:rPr lang="en-US" dirty="0" err="1"/>
              <a:t>esequae</a:t>
            </a:r>
            <a:r>
              <a:rPr lang="en-US" dirty="0"/>
              <a:t> </a:t>
            </a:r>
            <a:r>
              <a:rPr lang="en-US" dirty="0" err="1"/>
              <a:t>caboratiamet</a:t>
            </a:r>
            <a:r>
              <a:rPr lang="en-US" dirty="0"/>
              <a:t> </a:t>
            </a:r>
            <a:r>
              <a:rPr lang="en-US" dirty="0" err="1"/>
              <a:t>fugiatum</a:t>
            </a:r>
            <a:r>
              <a:rPr lang="en-US" dirty="0"/>
              <a:t> </a:t>
            </a:r>
            <a:r>
              <a:rPr lang="en-US" dirty="0" err="1"/>
              <a:t>harum</a:t>
            </a:r>
            <a:r>
              <a:rPr lang="en-US" dirty="0"/>
              <a:t> </a:t>
            </a:r>
            <a:r>
              <a:rPr lang="en-US" dirty="0" err="1"/>
              <a:t>ium</a:t>
            </a:r>
            <a:r>
              <a:rPr lang="en-US" dirty="0"/>
              <a:t> </a:t>
            </a:r>
            <a:r>
              <a:rPr lang="en-US" dirty="0" err="1"/>
              <a:t>lacium</a:t>
            </a:r>
            <a:r>
              <a:rPr lang="en-US" dirty="0"/>
              <a:t> </a:t>
            </a:r>
            <a:r>
              <a:rPr lang="en-US" dirty="0" err="1"/>
              <a:t>eturestis</a:t>
            </a:r>
            <a:r>
              <a:rPr lang="en-US" dirty="0"/>
              <a:t> in non </a:t>
            </a:r>
            <a:r>
              <a:rPr lang="en-US" dirty="0" err="1"/>
              <a:t>niendandist</a:t>
            </a:r>
            <a:r>
              <a:rPr lang="en-US" dirty="0"/>
              <a:t>, qui nobis </a:t>
            </a:r>
            <a:r>
              <a:rPr lang="en-US" dirty="0" err="1"/>
              <a:t>sandebis</a:t>
            </a:r>
            <a:r>
              <a:rPr lang="en-US" dirty="0"/>
              <a:t> in </a:t>
            </a:r>
            <a:r>
              <a:rPr lang="en-US" dirty="0" err="1"/>
              <a:t>prorem</a:t>
            </a:r>
            <a:r>
              <a:rPr lang="en-US" dirty="0"/>
              <a:t> arum, </a:t>
            </a:r>
            <a:r>
              <a:rPr lang="en-US" dirty="0" err="1"/>
              <a:t>aspe</a:t>
            </a:r>
            <a:r>
              <a:rPr lang="en-US" dirty="0"/>
              <a:t> </a:t>
            </a:r>
            <a:r>
              <a:rPr lang="en-US" dirty="0" err="1"/>
              <a:t>nam</a:t>
            </a:r>
            <a:r>
              <a:rPr lang="en-US" dirty="0"/>
              <a:t> </a:t>
            </a:r>
            <a:r>
              <a:rPr lang="en-US" dirty="0" err="1"/>
              <a:t>haribus</a:t>
            </a:r>
            <a:r>
              <a:rPr lang="en-US" dirty="0"/>
              <a:t> </a:t>
            </a:r>
            <a:r>
              <a:rPr lang="en-US" dirty="0" err="1"/>
              <a:t>simoluptat</a:t>
            </a:r>
            <a:r>
              <a:rPr lang="en-US" dirty="0"/>
              <a:t> </a:t>
            </a:r>
            <a:r>
              <a:rPr lang="en-US" dirty="0" err="1"/>
              <a:t>odicae</a:t>
            </a:r>
            <a:r>
              <a:rPr lang="en-US" dirty="0"/>
              <a:t> que plaudit lam qui </a:t>
            </a:r>
            <a:r>
              <a:rPr lang="en-US" dirty="0" err="1"/>
              <a:t>totatiorro</a:t>
            </a:r>
            <a:r>
              <a:rPr lang="en-US" dirty="0"/>
              <a:t> es </a:t>
            </a:r>
            <a:r>
              <a:rPr lang="en-US" dirty="0" err="1"/>
              <a:t>seres</a:t>
            </a:r>
            <a:r>
              <a:rPr lang="en-US" dirty="0"/>
              <a:t> id </a:t>
            </a:r>
            <a:r>
              <a:rPr lang="en-US" dirty="0" err="1"/>
              <a:t>utatem</a:t>
            </a:r>
            <a:r>
              <a:rPr lang="en-US" dirty="0"/>
              <a:t> </a:t>
            </a:r>
            <a:r>
              <a:rPr lang="en-US" dirty="0" err="1"/>
              <a:t>vendae</a:t>
            </a:r>
            <a:r>
              <a:rPr lang="en-US" dirty="0"/>
              <a:t> </a:t>
            </a:r>
            <a:r>
              <a:rPr lang="en-US" dirty="0" err="1"/>
              <a:t>volo</a:t>
            </a:r>
            <a:r>
              <a:rPr lang="en-US" dirty="0"/>
              <a:t> et am </a:t>
            </a:r>
            <a:r>
              <a:rPr lang="en-US" dirty="0" err="1"/>
              <a:t>excessin</a:t>
            </a:r>
            <a:r>
              <a:rPr lang="en-US" dirty="0"/>
              <a:t> </a:t>
            </a:r>
            <a:r>
              <a:rPr lang="en-US" dirty="0" err="1"/>
              <a:t>corae</a:t>
            </a:r>
            <a:r>
              <a:rPr lang="en-US" dirty="0"/>
              <a:t>. Solum </a:t>
            </a:r>
            <a:r>
              <a:rPr lang="en-US" dirty="0" err="1"/>
              <a:t>derunt</a:t>
            </a:r>
            <a:r>
              <a:rPr lang="en-US" dirty="0"/>
              <a:t> et </a:t>
            </a:r>
            <a:r>
              <a:rPr lang="en-US" dirty="0" err="1"/>
              <a:t>eaqui</a:t>
            </a:r>
            <a:r>
              <a:rPr lang="en-US" dirty="0"/>
              <a:t> </a:t>
            </a:r>
            <a:r>
              <a:rPr lang="en-US" dirty="0" err="1"/>
              <a:t>tem</a:t>
            </a:r>
            <a:r>
              <a:rPr lang="en-US" dirty="0"/>
              <a:t> sit il </a:t>
            </a:r>
            <a:r>
              <a:rPr lang="en-US" dirty="0" err="1"/>
              <a:t>moloreptatus</a:t>
            </a:r>
            <a:r>
              <a:rPr lang="en-US" dirty="0"/>
              <a:t> quid ma </a:t>
            </a:r>
            <a:r>
              <a:rPr lang="en-US" dirty="0" err="1"/>
              <a:t>expliquas</a:t>
            </a:r>
            <a:r>
              <a:rPr lang="en-US" dirty="0"/>
              <a:t> </a:t>
            </a:r>
            <a:r>
              <a:rPr lang="en-US" dirty="0" err="1"/>
              <a:t>disqui</a:t>
            </a:r>
            <a:r>
              <a:rPr lang="en-US" dirty="0"/>
              <a:t> </a:t>
            </a:r>
            <a:r>
              <a:rPr lang="en-US" dirty="0" err="1"/>
              <a:t>istrumqui</a:t>
            </a:r>
            <a:r>
              <a:rPr lang="en-US" dirty="0"/>
              <a:t> </a:t>
            </a:r>
            <a:r>
              <a:rPr lang="en-US" dirty="0" err="1"/>
              <a:t>reped</a:t>
            </a:r>
            <a:r>
              <a:rPr lang="en-US" dirty="0"/>
              <a:t> </a:t>
            </a:r>
            <a:r>
              <a:rPr lang="en-US" dirty="0" err="1"/>
              <a:t>ullantum</a:t>
            </a:r>
            <a:r>
              <a:rPr lang="en-US" dirty="0"/>
              <a:t> </a:t>
            </a:r>
            <a:r>
              <a:rPr lang="en-US" dirty="0" err="1"/>
              <a:t>aut</a:t>
            </a:r>
            <a:r>
              <a:rPr lang="en-US" dirty="0"/>
              <a:t> </a:t>
            </a:r>
            <a:r>
              <a:rPr lang="en-US" dirty="0" err="1"/>
              <a:t>assuntore</a:t>
            </a:r>
            <a:r>
              <a:rPr lang="en-US" dirty="0"/>
              <a:t> </a:t>
            </a:r>
            <a:r>
              <a:rPr lang="en-US" dirty="0" err="1"/>
              <a:t>libus</a:t>
            </a:r>
            <a:r>
              <a:rPr lang="en-US" dirty="0"/>
              <a:t> </a:t>
            </a:r>
            <a:r>
              <a:rPr lang="en-US" dirty="0" err="1"/>
              <a:t>ut</a:t>
            </a:r>
            <a:r>
              <a:rPr lang="en-US" dirty="0"/>
              <a:t> quo blat </a:t>
            </a:r>
            <a:r>
              <a:rPr lang="en-US" dirty="0" err="1"/>
              <a:t>volor</a:t>
            </a:r>
            <a:r>
              <a:rPr lang="en-US" dirty="0"/>
              <a:t> </a:t>
            </a:r>
            <a:r>
              <a:rPr lang="en-US" dirty="0" err="1"/>
              <a:t>moditas</a:t>
            </a:r>
            <a:r>
              <a:rPr lang="en-US" dirty="0"/>
              <a:t> culpa </a:t>
            </a:r>
            <a:r>
              <a:rPr lang="en-US" dirty="0" err="1"/>
              <a:t>cusant</a:t>
            </a:r>
            <a:r>
              <a:rPr lang="en-US" dirty="0"/>
              <a:t> </a:t>
            </a:r>
            <a:r>
              <a:rPr lang="en-US" dirty="0" err="1"/>
              <a:t>fugiamet</a:t>
            </a:r>
            <a:r>
              <a:rPr lang="en-US" dirty="0"/>
              <a:t> </a:t>
            </a:r>
            <a:r>
              <a:rPr lang="en-US" dirty="0" err="1"/>
              <a:t>hitat</a:t>
            </a:r>
            <a:r>
              <a:rPr lang="en-US" dirty="0"/>
              <a:t> </a:t>
            </a:r>
            <a:r>
              <a:rPr lang="en-US" dirty="0" err="1"/>
              <a:t>modit</a:t>
            </a:r>
            <a:r>
              <a:rPr lang="en-US" dirty="0"/>
              <a:t> </a:t>
            </a:r>
            <a:r>
              <a:rPr lang="en-US" dirty="0" err="1"/>
              <a:t>entem</a:t>
            </a:r>
            <a:r>
              <a:rPr lang="en-US" dirty="0"/>
              <a:t>. </a:t>
            </a:r>
            <a:r>
              <a:rPr lang="en-US" dirty="0" err="1"/>
              <a:t>Faccus</a:t>
            </a:r>
            <a:r>
              <a:rPr lang="en-US" dirty="0"/>
              <a:t> </a:t>
            </a:r>
            <a:r>
              <a:rPr lang="en-US" dirty="0" err="1"/>
              <a:t>doluptu</a:t>
            </a:r>
            <a:r>
              <a:rPr lang="en-US" dirty="0"/>
              <a:t> </a:t>
            </a:r>
            <a:r>
              <a:rPr lang="en-US" dirty="0" err="1"/>
              <a:t>riatintotae</a:t>
            </a:r>
            <a:r>
              <a:rPr lang="en-US" dirty="0"/>
              <a:t> </a:t>
            </a:r>
            <a:r>
              <a:rPr lang="en-US" dirty="0" err="1"/>
              <a:t>porisin</a:t>
            </a:r>
            <a:r>
              <a:rPr lang="en-US" dirty="0"/>
              <a:t> rese </a:t>
            </a:r>
            <a:r>
              <a:rPr lang="en-US" dirty="0" err="1"/>
              <a:t>quunt</a:t>
            </a:r>
            <a:r>
              <a:rPr lang="en-US" dirty="0"/>
              <a:t> as rat </a:t>
            </a:r>
            <a:r>
              <a:rPr lang="en-US" dirty="0" err="1"/>
              <a:t>quamet</a:t>
            </a:r>
            <a:r>
              <a:rPr lang="en-US" dirty="0"/>
              <a:t> </a:t>
            </a:r>
            <a:r>
              <a:rPr lang="en-US" dirty="0" err="1"/>
              <a:t>ut</a:t>
            </a:r>
            <a:r>
              <a:rPr lang="en-US" dirty="0"/>
              <a:t> </a:t>
            </a:r>
            <a:r>
              <a:rPr lang="en-US" dirty="0" err="1"/>
              <a:t>repudam</a:t>
            </a:r>
            <a:r>
              <a:rPr lang="en-US" dirty="0"/>
              <a:t>, </a:t>
            </a:r>
            <a:r>
              <a:rPr lang="en-US" dirty="0" err="1"/>
              <a:t>coritatis</a:t>
            </a:r>
            <a:r>
              <a:rPr lang="en-US" dirty="0"/>
              <a:t> </a:t>
            </a:r>
            <a:r>
              <a:rPr lang="en-US" dirty="0" err="1"/>
              <a:t>eos</a:t>
            </a:r>
            <a:r>
              <a:rPr lang="en-US" dirty="0"/>
              <a:t> </a:t>
            </a:r>
            <a:r>
              <a:rPr lang="en-US" dirty="0" err="1"/>
              <a:t>atem</a:t>
            </a:r>
            <a:r>
              <a:rPr lang="en-US" dirty="0"/>
              <a:t> </a:t>
            </a:r>
            <a:r>
              <a:rPr lang="en-US" dirty="0" err="1"/>
              <a:t>sedit</a:t>
            </a:r>
            <a:r>
              <a:rPr lang="en-US" dirty="0"/>
              <a:t>, </a:t>
            </a:r>
            <a:r>
              <a:rPr lang="en-US" dirty="0" err="1"/>
              <a:t>si</a:t>
            </a:r>
            <a:r>
              <a:rPr lang="en-US" dirty="0"/>
              <a:t> </a:t>
            </a:r>
            <a:r>
              <a:rPr lang="en-US" dirty="0" err="1"/>
              <a:t>dolorro</a:t>
            </a:r>
            <a:r>
              <a:rPr lang="en-US" dirty="0"/>
              <a:t> </a:t>
            </a:r>
            <a:r>
              <a:rPr lang="en-US" dirty="0" err="1"/>
              <a:t>torem</a:t>
            </a:r>
            <a:r>
              <a:rPr lang="en-US" dirty="0"/>
              <a:t> </a:t>
            </a:r>
            <a:r>
              <a:rPr lang="en-US" dirty="0" err="1"/>
              <a:t>voluptat</a:t>
            </a:r>
            <a:r>
              <a:rPr lang="en-US" dirty="0"/>
              <a:t>.</a:t>
            </a:r>
          </a:p>
          <a:p>
            <a:r>
              <a:rPr lang="en-US" dirty="0" err="1"/>
              <a:t>Tem</a:t>
            </a:r>
            <a:r>
              <a:rPr lang="en-US" dirty="0"/>
              <a:t> alit quo </a:t>
            </a:r>
            <a:r>
              <a:rPr lang="en-US" dirty="0" err="1"/>
              <a:t>elique</a:t>
            </a:r>
            <a:r>
              <a:rPr lang="en-US" dirty="0"/>
              <a:t> </a:t>
            </a:r>
            <a:r>
              <a:rPr lang="en-US" dirty="0" err="1"/>
              <a:t>dolupti</a:t>
            </a:r>
            <a:r>
              <a:rPr lang="en-US" dirty="0"/>
              <a:t> </a:t>
            </a:r>
            <a:r>
              <a:rPr lang="en-US" dirty="0" err="1"/>
              <a:t>acestiur</a:t>
            </a:r>
            <a:r>
              <a:rPr lang="en-US" dirty="0"/>
              <a:t> </a:t>
            </a:r>
            <a:r>
              <a:rPr lang="en-US" dirty="0" err="1"/>
              <a:t>accat</a:t>
            </a:r>
            <a:r>
              <a:rPr lang="en-US" dirty="0"/>
              <a:t> </a:t>
            </a:r>
            <a:r>
              <a:rPr lang="en-US" dirty="0" err="1"/>
              <a:t>faccuptaque</a:t>
            </a:r>
            <a:r>
              <a:rPr lang="en-US" dirty="0"/>
              <a:t> </a:t>
            </a:r>
            <a:r>
              <a:rPr lang="en-US" dirty="0" err="1"/>
              <a:t>perum</a:t>
            </a:r>
            <a:r>
              <a:rPr lang="en-US" dirty="0"/>
              <a:t> quo </a:t>
            </a:r>
            <a:r>
              <a:rPr lang="en-US" dirty="0" err="1"/>
              <a:t>beris</a:t>
            </a:r>
            <a:r>
              <a:rPr lang="en-US" dirty="0"/>
              <a:t> </a:t>
            </a:r>
            <a:r>
              <a:rPr lang="en-US" dirty="0" err="1"/>
              <a:t>dolenem</a:t>
            </a:r>
            <a:r>
              <a:rPr lang="en-US" dirty="0"/>
              <a:t> </a:t>
            </a:r>
            <a:r>
              <a:rPr lang="en-US" dirty="0" err="1"/>
              <a:t>olumqui</a:t>
            </a:r>
            <a:r>
              <a:rPr lang="en-US" dirty="0"/>
              <a:t> </a:t>
            </a:r>
            <a:r>
              <a:rPr lang="en-US" dirty="0" err="1"/>
              <a:t>comnimus</a:t>
            </a:r>
            <a:r>
              <a:rPr lang="en-US" dirty="0"/>
              <a:t> </a:t>
            </a:r>
            <a:r>
              <a:rPr lang="en-US" dirty="0" err="1"/>
              <a:t>debis</a:t>
            </a:r>
            <a:r>
              <a:rPr lang="en-US" dirty="0"/>
              <a:t> </a:t>
            </a:r>
            <a:r>
              <a:rPr lang="en-US" dirty="0" err="1"/>
              <a:t>eumque</a:t>
            </a:r>
            <a:r>
              <a:rPr lang="en-US" dirty="0"/>
              <a:t> dem </a:t>
            </a:r>
            <a:r>
              <a:rPr lang="en-US" dirty="0" err="1"/>
              <a:t>est</a:t>
            </a:r>
            <a:r>
              <a:rPr lang="en-US" dirty="0"/>
              <a:t>, </a:t>
            </a:r>
            <a:r>
              <a:rPr lang="en-US" dirty="0" err="1"/>
              <a:t>aceprae</a:t>
            </a:r>
            <a:r>
              <a:rPr lang="en-US" dirty="0"/>
              <a:t> </a:t>
            </a:r>
            <a:r>
              <a:rPr lang="en-US" dirty="0" err="1"/>
              <a:t>est</a:t>
            </a:r>
            <a:r>
              <a:rPr lang="en-US" dirty="0"/>
              <a:t>, </a:t>
            </a:r>
            <a:r>
              <a:rPr lang="en-US" dirty="0" err="1"/>
              <a:t>cusam</a:t>
            </a:r>
            <a:r>
              <a:rPr lang="en-US" dirty="0"/>
              <a:t>, </a:t>
            </a:r>
            <a:r>
              <a:rPr lang="en-US" dirty="0" err="1"/>
              <a:t>idus</a:t>
            </a:r>
            <a:r>
              <a:rPr lang="en-US" dirty="0"/>
              <a:t> </a:t>
            </a:r>
            <a:r>
              <a:rPr lang="en-US" dirty="0" err="1"/>
              <a:t>nihition</a:t>
            </a:r>
            <a:r>
              <a:rPr lang="en-US" dirty="0"/>
              <a:t> </a:t>
            </a:r>
            <a:r>
              <a:rPr lang="en-US" dirty="0" err="1"/>
              <a:t>reperis</a:t>
            </a:r>
            <a:r>
              <a:rPr lang="en-US" dirty="0"/>
              <a:t> </a:t>
            </a:r>
            <a:r>
              <a:rPr lang="en-US" dirty="0" err="1"/>
              <a:t>quam</a:t>
            </a:r>
            <a:r>
              <a:rPr lang="en-US" dirty="0"/>
              <a:t> </a:t>
            </a:r>
            <a:r>
              <a:rPr lang="en-US" dirty="0" err="1"/>
              <a:t>aceperumquae</a:t>
            </a:r>
            <a:r>
              <a:rPr lang="en-US" dirty="0"/>
              <a:t> </a:t>
            </a:r>
            <a:r>
              <a:rPr lang="en-US" dirty="0" err="1"/>
              <a:t>voloreptat</a:t>
            </a:r>
            <a:r>
              <a:rPr lang="en-US" dirty="0"/>
              <a:t>.</a:t>
            </a:r>
          </a:p>
          <a:p>
            <a:pPr>
              <a:tabLst>
                <a:tab pos="676275" algn="l"/>
              </a:tabLst>
            </a:pPr>
            <a:endParaRPr lang="en-US" dirty="0"/>
          </a:p>
        </p:txBody>
      </p:sp>
    </p:spTree>
    <p:extLst>
      <p:ext uri="{BB962C8B-B14F-4D97-AF65-F5344CB8AC3E}">
        <p14:creationId xmlns:p14="http://schemas.microsoft.com/office/powerpoint/2010/main" val="325832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812A3C-D0ED-AC43-A61A-542A74BD1BEC}"/>
              </a:ext>
            </a:extLst>
          </p:cNvPr>
          <p:cNvSpPr>
            <a:spLocks noGrp="1"/>
          </p:cNvSpPr>
          <p:nvPr>
            <p:ph type="title"/>
          </p:nvPr>
        </p:nvSpPr>
        <p:spPr/>
        <p:txBody>
          <a:bodyPr/>
          <a:lstStyle/>
          <a:p>
            <a:r>
              <a:rPr lang="en-US" dirty="0"/>
              <a:t>MAIN HEADING</a:t>
            </a:r>
          </a:p>
        </p:txBody>
      </p:sp>
      <p:sp>
        <p:nvSpPr>
          <p:cNvPr id="2" name="Content Placeholder 1">
            <a:extLst>
              <a:ext uri="{FF2B5EF4-FFF2-40B4-BE49-F238E27FC236}">
                <a16:creationId xmlns:a16="http://schemas.microsoft.com/office/drawing/2014/main" id="{535B894F-378B-8518-C038-8847C654BEAB}"/>
              </a:ext>
            </a:extLst>
          </p:cNvPr>
          <p:cNvSpPr>
            <a:spLocks noGrp="1"/>
          </p:cNvSpPr>
          <p:nvPr>
            <p:ph idx="1"/>
          </p:nvPr>
        </p:nvSpPr>
        <p:spPr/>
        <p:txBody>
          <a:bodyPr/>
          <a:lstStyle/>
          <a:p>
            <a:r>
              <a:rPr lang="en-US" dirty="0"/>
              <a:t>Big statement will go here.</a:t>
            </a:r>
            <a:endParaRPr lang="en-US" sz="1800" b="0" dirty="0">
              <a:solidFill>
                <a:schemeClr val="bg1"/>
              </a:solidFill>
              <a:latin typeface="Century Gothic" panose="020B0502020202020204" pitchFamily="34" charset="0"/>
              <a:cs typeface="Gotham Light" pitchFamily="2" charset="0"/>
            </a:endParaRPr>
          </a:p>
        </p:txBody>
      </p:sp>
      <p:sp>
        <p:nvSpPr>
          <p:cNvPr id="4" name="Slide Number Placeholder 3">
            <a:extLst>
              <a:ext uri="{FF2B5EF4-FFF2-40B4-BE49-F238E27FC236}">
                <a16:creationId xmlns:a16="http://schemas.microsoft.com/office/drawing/2014/main" id="{F7EABAB3-FEB3-1C0B-10E7-09DE4E15712C}"/>
              </a:ext>
            </a:extLst>
          </p:cNvPr>
          <p:cNvSpPr>
            <a:spLocks noGrp="1"/>
          </p:cNvSpPr>
          <p:nvPr>
            <p:ph type="sldNum" sz="quarter" idx="10"/>
          </p:nvPr>
        </p:nvSpPr>
        <p:spPr/>
        <p:txBody>
          <a:bodyPr/>
          <a:lstStyle/>
          <a:p>
            <a:fld id="{E3C49378-260A-9E40-A4D7-C08E1BA68EAA}" type="slidenum">
              <a:rPr lang="en-US" smtClean="0"/>
              <a:pPr/>
              <a:t>13</a:t>
            </a:fld>
            <a:endParaRPr lang="en-US" dirty="0"/>
          </a:p>
        </p:txBody>
      </p:sp>
      <p:sp>
        <p:nvSpPr>
          <p:cNvPr id="3" name="Text Placeholder 2">
            <a:extLst>
              <a:ext uri="{FF2B5EF4-FFF2-40B4-BE49-F238E27FC236}">
                <a16:creationId xmlns:a16="http://schemas.microsoft.com/office/drawing/2014/main" id="{D2DF0CF2-055E-4786-1D26-7F44E9C4BC41}"/>
              </a:ext>
            </a:extLst>
          </p:cNvPr>
          <p:cNvSpPr>
            <a:spLocks noGrp="1"/>
          </p:cNvSpPr>
          <p:nvPr>
            <p:ph type="body" sz="quarter" idx="11"/>
          </p:nvPr>
        </p:nvSpPr>
        <p:spPr/>
        <p:txBody>
          <a:bodyPr/>
          <a:lstStyle/>
          <a:p>
            <a:r>
              <a:rPr lang="en-US" dirty="0"/>
              <a:t>Sub copy will go here </a:t>
            </a:r>
            <a:r>
              <a:rPr lang="en-US" dirty="0" err="1"/>
              <a:t>dvsd</a:t>
            </a:r>
            <a:r>
              <a:rPr lang="en-US" dirty="0"/>
              <a:t> </a:t>
            </a:r>
            <a:r>
              <a:rPr lang="en-US" dirty="0" err="1"/>
              <a:t>dsgsgsfg</a:t>
            </a:r>
            <a:r>
              <a:rPr lang="en-US" dirty="0"/>
              <a:t> </a:t>
            </a:r>
            <a:r>
              <a:rPr lang="en-US" dirty="0" err="1"/>
              <a:t>Ebis</a:t>
            </a:r>
            <a:r>
              <a:rPr lang="en-US" dirty="0"/>
              <a:t> </a:t>
            </a:r>
            <a:r>
              <a:rPr lang="en-US" dirty="0" err="1"/>
              <a:t>essitatiam</a:t>
            </a:r>
            <a:r>
              <a:rPr lang="en-US" dirty="0"/>
              <a:t> </a:t>
            </a:r>
            <a:r>
              <a:rPr lang="en-US" dirty="0" err="1"/>
              <a:t>quam</a:t>
            </a:r>
            <a:r>
              <a:rPr lang="en-US" dirty="0"/>
              <a:t> </a:t>
            </a:r>
            <a:r>
              <a:rPr lang="en-US" dirty="0" err="1"/>
              <a:t>doloreptis</a:t>
            </a:r>
            <a:r>
              <a:rPr lang="en-US" dirty="0"/>
              <a:t> res </a:t>
            </a:r>
            <a:r>
              <a:rPr lang="en-US" dirty="0" err="1"/>
              <a:t>ut</a:t>
            </a:r>
            <a:r>
              <a:rPr lang="en-US" dirty="0"/>
              <a:t> dis </a:t>
            </a:r>
            <a:r>
              <a:rPr lang="en-US" dirty="0" err="1"/>
              <a:t>esequae</a:t>
            </a:r>
            <a:r>
              <a:rPr lang="en-US" dirty="0"/>
              <a:t> </a:t>
            </a:r>
            <a:r>
              <a:rPr lang="en-US" dirty="0" err="1"/>
              <a:t>caboratiamet</a:t>
            </a:r>
            <a:r>
              <a:rPr lang="en-US" dirty="0"/>
              <a:t> </a:t>
            </a:r>
            <a:r>
              <a:rPr lang="en-US" dirty="0" err="1"/>
              <a:t>fugiatum</a:t>
            </a:r>
            <a:r>
              <a:rPr lang="en-US" dirty="0"/>
              <a:t> </a:t>
            </a:r>
            <a:r>
              <a:rPr lang="en-US" dirty="0" err="1"/>
              <a:t>harum</a:t>
            </a:r>
            <a:r>
              <a:rPr lang="en-US" dirty="0"/>
              <a:t> </a:t>
            </a:r>
            <a:r>
              <a:rPr lang="en-US" dirty="0" err="1"/>
              <a:t>ium</a:t>
            </a:r>
            <a:r>
              <a:rPr lang="en-US" dirty="0"/>
              <a:t> </a:t>
            </a:r>
            <a:r>
              <a:rPr lang="en-US" dirty="0" err="1"/>
              <a:t>lacium</a:t>
            </a:r>
            <a:r>
              <a:rPr lang="en-US" dirty="0"/>
              <a:t> </a:t>
            </a:r>
            <a:r>
              <a:rPr lang="en-US" dirty="0" err="1"/>
              <a:t>eturestis</a:t>
            </a:r>
            <a:r>
              <a:rPr lang="en-US" dirty="0"/>
              <a:t> in non </a:t>
            </a:r>
            <a:r>
              <a:rPr lang="en-US" dirty="0" err="1"/>
              <a:t>niendandist</a:t>
            </a:r>
            <a:r>
              <a:rPr lang="en-US" dirty="0"/>
              <a:t>, qui nobis </a:t>
            </a:r>
            <a:r>
              <a:rPr lang="en-US" dirty="0" err="1"/>
              <a:t>sandebis</a:t>
            </a:r>
            <a:r>
              <a:rPr lang="en-US" dirty="0"/>
              <a:t> in </a:t>
            </a:r>
            <a:r>
              <a:rPr lang="en-US" dirty="0" err="1"/>
              <a:t>prorem</a:t>
            </a:r>
            <a:r>
              <a:rPr lang="en-US" dirty="0"/>
              <a:t> arum, </a:t>
            </a:r>
            <a:r>
              <a:rPr lang="en-US" dirty="0" err="1"/>
              <a:t>aspe</a:t>
            </a:r>
            <a:r>
              <a:rPr lang="en-US" dirty="0"/>
              <a:t> </a:t>
            </a:r>
            <a:r>
              <a:rPr lang="en-US" dirty="0" err="1"/>
              <a:t>nam</a:t>
            </a:r>
            <a:r>
              <a:rPr lang="en-US" dirty="0"/>
              <a:t> </a:t>
            </a:r>
            <a:r>
              <a:rPr lang="en-US" dirty="0" err="1"/>
              <a:t>haribus</a:t>
            </a:r>
            <a:r>
              <a:rPr lang="en-US" dirty="0"/>
              <a:t> </a:t>
            </a:r>
            <a:r>
              <a:rPr lang="en-US" dirty="0" err="1"/>
              <a:t>simoluptat</a:t>
            </a:r>
            <a:r>
              <a:rPr lang="en-US" dirty="0"/>
              <a:t> </a:t>
            </a:r>
            <a:r>
              <a:rPr lang="en-US" dirty="0" err="1"/>
              <a:t>odicae</a:t>
            </a:r>
            <a:r>
              <a:rPr lang="en-US" dirty="0"/>
              <a:t> que plaudit lam qui </a:t>
            </a:r>
            <a:r>
              <a:rPr lang="en-US" dirty="0" err="1"/>
              <a:t>totatiorro</a:t>
            </a:r>
            <a:r>
              <a:rPr lang="en-US" dirty="0"/>
              <a:t> es </a:t>
            </a:r>
            <a:r>
              <a:rPr lang="en-US" dirty="0" err="1"/>
              <a:t>seres</a:t>
            </a:r>
            <a:r>
              <a:rPr lang="en-US" dirty="0"/>
              <a:t> id </a:t>
            </a:r>
            <a:r>
              <a:rPr lang="en-US" dirty="0" err="1"/>
              <a:t>utatem</a:t>
            </a:r>
            <a:r>
              <a:rPr lang="en-US" dirty="0"/>
              <a:t> </a:t>
            </a:r>
            <a:r>
              <a:rPr lang="en-US" dirty="0" err="1"/>
              <a:t>vendae</a:t>
            </a:r>
            <a:r>
              <a:rPr lang="en-US" dirty="0"/>
              <a:t> </a:t>
            </a:r>
            <a:r>
              <a:rPr lang="en-US" dirty="0" err="1"/>
              <a:t>volo</a:t>
            </a:r>
            <a:r>
              <a:rPr lang="en-US" dirty="0"/>
              <a:t> et am </a:t>
            </a:r>
            <a:r>
              <a:rPr lang="en-US" dirty="0" err="1"/>
              <a:t>excessin</a:t>
            </a:r>
            <a:r>
              <a:rPr lang="en-US" dirty="0"/>
              <a:t> </a:t>
            </a:r>
            <a:r>
              <a:rPr lang="en-US" dirty="0" err="1"/>
              <a:t>corae</a:t>
            </a:r>
            <a:r>
              <a:rPr lang="en-US" dirty="0"/>
              <a:t>. Solum </a:t>
            </a:r>
            <a:r>
              <a:rPr lang="en-US" dirty="0" err="1"/>
              <a:t>derunt</a:t>
            </a:r>
            <a:r>
              <a:rPr lang="en-US" dirty="0"/>
              <a:t> et </a:t>
            </a:r>
            <a:r>
              <a:rPr lang="en-US" dirty="0" err="1"/>
              <a:t>eaqui</a:t>
            </a:r>
            <a:r>
              <a:rPr lang="en-US" dirty="0"/>
              <a:t> </a:t>
            </a:r>
            <a:r>
              <a:rPr lang="en-US" dirty="0" err="1"/>
              <a:t>tem</a:t>
            </a:r>
            <a:r>
              <a:rPr lang="en-US" dirty="0"/>
              <a:t> sit il </a:t>
            </a:r>
            <a:r>
              <a:rPr lang="en-US" dirty="0" err="1"/>
              <a:t>moloreptatus</a:t>
            </a:r>
            <a:r>
              <a:rPr lang="en-US" dirty="0"/>
              <a:t> quid ma </a:t>
            </a:r>
            <a:r>
              <a:rPr lang="en-US" dirty="0" err="1"/>
              <a:t>expliquas</a:t>
            </a:r>
            <a:r>
              <a:rPr lang="en-US" dirty="0"/>
              <a:t> </a:t>
            </a:r>
            <a:r>
              <a:rPr lang="en-US" dirty="0" err="1"/>
              <a:t>disqui</a:t>
            </a:r>
            <a:r>
              <a:rPr lang="en-US" dirty="0"/>
              <a:t> </a:t>
            </a:r>
            <a:r>
              <a:rPr lang="en-US" dirty="0" err="1"/>
              <a:t>istrumqui</a:t>
            </a:r>
            <a:r>
              <a:rPr lang="en-US" dirty="0"/>
              <a:t> </a:t>
            </a:r>
            <a:r>
              <a:rPr lang="en-US" dirty="0" err="1"/>
              <a:t>reped</a:t>
            </a:r>
            <a:r>
              <a:rPr lang="en-US" dirty="0"/>
              <a:t> </a:t>
            </a:r>
            <a:r>
              <a:rPr lang="en-US" dirty="0" err="1"/>
              <a:t>ullantum</a:t>
            </a:r>
            <a:r>
              <a:rPr lang="en-US" dirty="0"/>
              <a:t> </a:t>
            </a:r>
            <a:r>
              <a:rPr lang="en-US" dirty="0" err="1"/>
              <a:t>aut</a:t>
            </a:r>
            <a:r>
              <a:rPr lang="en-US" dirty="0"/>
              <a:t> </a:t>
            </a:r>
            <a:r>
              <a:rPr lang="en-US" dirty="0" err="1"/>
              <a:t>assuntore</a:t>
            </a:r>
            <a:r>
              <a:rPr lang="en-US" dirty="0"/>
              <a:t> </a:t>
            </a:r>
            <a:r>
              <a:rPr lang="en-US" dirty="0" err="1"/>
              <a:t>libus</a:t>
            </a:r>
            <a:r>
              <a:rPr lang="en-US" dirty="0"/>
              <a:t> </a:t>
            </a:r>
            <a:r>
              <a:rPr lang="en-US" dirty="0" err="1"/>
              <a:t>ut</a:t>
            </a:r>
            <a:r>
              <a:rPr lang="en-US" dirty="0"/>
              <a:t> quo blat </a:t>
            </a:r>
            <a:r>
              <a:rPr lang="en-US" dirty="0" err="1"/>
              <a:t>volor</a:t>
            </a:r>
            <a:r>
              <a:rPr lang="en-US" dirty="0"/>
              <a:t> </a:t>
            </a:r>
            <a:r>
              <a:rPr lang="en-US" dirty="0" err="1"/>
              <a:t>moditas</a:t>
            </a:r>
            <a:r>
              <a:rPr lang="en-US" dirty="0"/>
              <a:t> culpa </a:t>
            </a:r>
            <a:r>
              <a:rPr lang="en-US" dirty="0" err="1"/>
              <a:t>cusant</a:t>
            </a:r>
            <a:r>
              <a:rPr lang="en-US" dirty="0"/>
              <a:t> </a:t>
            </a:r>
            <a:r>
              <a:rPr lang="en-US" dirty="0" err="1"/>
              <a:t>fugiamet</a:t>
            </a:r>
            <a:r>
              <a:rPr lang="en-US" dirty="0"/>
              <a:t> </a:t>
            </a:r>
            <a:r>
              <a:rPr lang="en-US" dirty="0" err="1"/>
              <a:t>hitat</a:t>
            </a:r>
            <a:r>
              <a:rPr lang="en-US" dirty="0"/>
              <a:t> </a:t>
            </a:r>
            <a:r>
              <a:rPr lang="en-US" dirty="0" err="1"/>
              <a:t>modit</a:t>
            </a:r>
            <a:r>
              <a:rPr lang="en-US" dirty="0"/>
              <a:t> </a:t>
            </a:r>
            <a:r>
              <a:rPr lang="en-US" dirty="0" err="1"/>
              <a:t>entem</a:t>
            </a:r>
            <a:r>
              <a:rPr lang="en-US" dirty="0"/>
              <a:t>. </a:t>
            </a:r>
            <a:r>
              <a:rPr lang="en-US" dirty="0" err="1"/>
              <a:t>Faccus</a:t>
            </a:r>
            <a:r>
              <a:rPr lang="en-US" dirty="0"/>
              <a:t> </a:t>
            </a:r>
            <a:r>
              <a:rPr lang="en-US" dirty="0" err="1"/>
              <a:t>doluptu</a:t>
            </a:r>
            <a:r>
              <a:rPr lang="en-US" dirty="0"/>
              <a:t> </a:t>
            </a:r>
            <a:r>
              <a:rPr lang="en-US" dirty="0" err="1"/>
              <a:t>riatintotae</a:t>
            </a:r>
            <a:r>
              <a:rPr lang="en-US" dirty="0"/>
              <a:t> </a:t>
            </a:r>
            <a:r>
              <a:rPr lang="en-US" dirty="0" err="1"/>
              <a:t>porisin</a:t>
            </a:r>
            <a:r>
              <a:rPr lang="en-US" dirty="0"/>
              <a:t> rese </a:t>
            </a:r>
            <a:r>
              <a:rPr lang="en-US" dirty="0" err="1"/>
              <a:t>quunt</a:t>
            </a:r>
            <a:r>
              <a:rPr lang="en-US" dirty="0"/>
              <a:t> as rat </a:t>
            </a:r>
            <a:r>
              <a:rPr lang="en-US" dirty="0" err="1"/>
              <a:t>quamet</a:t>
            </a:r>
            <a:r>
              <a:rPr lang="en-US" dirty="0"/>
              <a:t> </a:t>
            </a:r>
            <a:r>
              <a:rPr lang="en-US" dirty="0" err="1"/>
              <a:t>ut</a:t>
            </a:r>
            <a:r>
              <a:rPr lang="en-US" dirty="0"/>
              <a:t> </a:t>
            </a:r>
            <a:r>
              <a:rPr lang="en-US" dirty="0" err="1"/>
              <a:t>repudam</a:t>
            </a:r>
            <a:r>
              <a:rPr lang="en-US" dirty="0"/>
              <a:t>, </a:t>
            </a:r>
            <a:r>
              <a:rPr lang="en-US" dirty="0" err="1"/>
              <a:t>coritatis</a:t>
            </a:r>
            <a:r>
              <a:rPr lang="en-US" dirty="0"/>
              <a:t> </a:t>
            </a:r>
            <a:r>
              <a:rPr lang="en-US" dirty="0" err="1"/>
              <a:t>eos</a:t>
            </a:r>
            <a:r>
              <a:rPr lang="en-US" dirty="0"/>
              <a:t> </a:t>
            </a:r>
            <a:r>
              <a:rPr lang="en-US" dirty="0" err="1"/>
              <a:t>atem</a:t>
            </a:r>
            <a:r>
              <a:rPr lang="en-US" dirty="0"/>
              <a:t> </a:t>
            </a:r>
            <a:r>
              <a:rPr lang="en-US" dirty="0" err="1"/>
              <a:t>sedit</a:t>
            </a:r>
            <a:r>
              <a:rPr lang="en-US" dirty="0"/>
              <a:t>, </a:t>
            </a:r>
            <a:r>
              <a:rPr lang="en-US" dirty="0" err="1"/>
              <a:t>si</a:t>
            </a:r>
            <a:r>
              <a:rPr lang="en-US" dirty="0"/>
              <a:t> </a:t>
            </a:r>
            <a:r>
              <a:rPr lang="en-US" dirty="0" err="1"/>
              <a:t>dolorro</a:t>
            </a:r>
            <a:r>
              <a:rPr lang="en-US" dirty="0"/>
              <a:t> </a:t>
            </a:r>
            <a:r>
              <a:rPr lang="en-US" dirty="0" err="1"/>
              <a:t>torem</a:t>
            </a:r>
            <a:r>
              <a:rPr lang="en-US" dirty="0"/>
              <a:t> </a:t>
            </a:r>
            <a:r>
              <a:rPr lang="en-US" dirty="0" err="1"/>
              <a:t>voluptat</a:t>
            </a:r>
            <a:r>
              <a:rPr lang="en-US" dirty="0"/>
              <a:t>.</a:t>
            </a:r>
          </a:p>
          <a:p>
            <a:r>
              <a:rPr lang="en-US" dirty="0" err="1"/>
              <a:t>Tem</a:t>
            </a:r>
            <a:r>
              <a:rPr lang="en-US" dirty="0"/>
              <a:t> alit quo </a:t>
            </a:r>
            <a:r>
              <a:rPr lang="en-US" dirty="0" err="1"/>
              <a:t>elique</a:t>
            </a:r>
            <a:r>
              <a:rPr lang="en-US" dirty="0"/>
              <a:t> </a:t>
            </a:r>
            <a:r>
              <a:rPr lang="en-US" dirty="0" err="1"/>
              <a:t>dolupti</a:t>
            </a:r>
            <a:r>
              <a:rPr lang="en-US" dirty="0"/>
              <a:t> </a:t>
            </a:r>
            <a:r>
              <a:rPr lang="en-US" dirty="0" err="1"/>
              <a:t>acestiur</a:t>
            </a:r>
            <a:r>
              <a:rPr lang="en-US" dirty="0"/>
              <a:t> </a:t>
            </a:r>
            <a:r>
              <a:rPr lang="en-US" dirty="0" err="1"/>
              <a:t>accat</a:t>
            </a:r>
            <a:r>
              <a:rPr lang="en-US" dirty="0"/>
              <a:t> </a:t>
            </a:r>
            <a:r>
              <a:rPr lang="en-US" dirty="0" err="1"/>
              <a:t>faccuptaque</a:t>
            </a:r>
            <a:r>
              <a:rPr lang="en-US" dirty="0"/>
              <a:t> </a:t>
            </a:r>
            <a:r>
              <a:rPr lang="en-US" dirty="0" err="1"/>
              <a:t>perum</a:t>
            </a:r>
            <a:r>
              <a:rPr lang="en-US" dirty="0"/>
              <a:t> quo </a:t>
            </a:r>
            <a:r>
              <a:rPr lang="en-US" dirty="0" err="1"/>
              <a:t>beris</a:t>
            </a:r>
            <a:r>
              <a:rPr lang="en-US" dirty="0"/>
              <a:t> </a:t>
            </a:r>
            <a:r>
              <a:rPr lang="en-US" dirty="0" err="1"/>
              <a:t>dolenem</a:t>
            </a:r>
            <a:r>
              <a:rPr lang="en-US" dirty="0"/>
              <a:t> </a:t>
            </a:r>
            <a:r>
              <a:rPr lang="en-US" dirty="0" err="1"/>
              <a:t>olumqui</a:t>
            </a:r>
            <a:r>
              <a:rPr lang="en-US" dirty="0"/>
              <a:t> </a:t>
            </a:r>
            <a:r>
              <a:rPr lang="en-US" dirty="0" err="1"/>
              <a:t>comnimus</a:t>
            </a:r>
            <a:r>
              <a:rPr lang="en-US" dirty="0"/>
              <a:t> </a:t>
            </a:r>
            <a:r>
              <a:rPr lang="en-US" dirty="0" err="1"/>
              <a:t>debis</a:t>
            </a:r>
            <a:r>
              <a:rPr lang="en-US" dirty="0"/>
              <a:t> </a:t>
            </a:r>
            <a:r>
              <a:rPr lang="en-US" dirty="0" err="1"/>
              <a:t>eumque</a:t>
            </a:r>
            <a:r>
              <a:rPr lang="en-US" dirty="0"/>
              <a:t> dem </a:t>
            </a:r>
            <a:r>
              <a:rPr lang="en-US" dirty="0" err="1"/>
              <a:t>est</a:t>
            </a:r>
            <a:r>
              <a:rPr lang="en-US" dirty="0"/>
              <a:t>, </a:t>
            </a:r>
            <a:r>
              <a:rPr lang="en-US" dirty="0" err="1"/>
              <a:t>aceprae</a:t>
            </a:r>
            <a:r>
              <a:rPr lang="en-US" dirty="0"/>
              <a:t> </a:t>
            </a:r>
            <a:r>
              <a:rPr lang="en-US" dirty="0" err="1"/>
              <a:t>est</a:t>
            </a:r>
            <a:r>
              <a:rPr lang="en-US" dirty="0"/>
              <a:t>, </a:t>
            </a:r>
            <a:r>
              <a:rPr lang="en-US" dirty="0" err="1"/>
              <a:t>cusam</a:t>
            </a:r>
            <a:r>
              <a:rPr lang="en-US" dirty="0"/>
              <a:t>, </a:t>
            </a:r>
            <a:r>
              <a:rPr lang="en-US" dirty="0" err="1"/>
              <a:t>idus</a:t>
            </a:r>
            <a:r>
              <a:rPr lang="en-US" dirty="0"/>
              <a:t> </a:t>
            </a:r>
            <a:r>
              <a:rPr lang="en-US" dirty="0" err="1"/>
              <a:t>nihition</a:t>
            </a:r>
            <a:r>
              <a:rPr lang="en-US" dirty="0"/>
              <a:t> </a:t>
            </a:r>
            <a:r>
              <a:rPr lang="en-US" dirty="0" err="1"/>
              <a:t>reperis</a:t>
            </a:r>
            <a:r>
              <a:rPr lang="en-US" dirty="0"/>
              <a:t> </a:t>
            </a:r>
            <a:r>
              <a:rPr lang="en-US" dirty="0" err="1"/>
              <a:t>quam</a:t>
            </a:r>
            <a:r>
              <a:rPr lang="en-US" dirty="0"/>
              <a:t> </a:t>
            </a:r>
            <a:r>
              <a:rPr lang="en-US" dirty="0" err="1"/>
              <a:t>aceperumquae</a:t>
            </a:r>
            <a:r>
              <a:rPr lang="en-US" dirty="0"/>
              <a:t> </a:t>
            </a:r>
            <a:r>
              <a:rPr lang="en-US" dirty="0" err="1"/>
              <a:t>voloreptat</a:t>
            </a:r>
            <a:r>
              <a:rPr lang="en-US" dirty="0"/>
              <a:t>.</a:t>
            </a:r>
          </a:p>
          <a:p>
            <a:pPr>
              <a:tabLst>
                <a:tab pos="676275" algn="l"/>
              </a:tabLst>
            </a:pPr>
            <a:endParaRPr lang="en-US" dirty="0"/>
          </a:p>
        </p:txBody>
      </p:sp>
    </p:spTree>
    <p:extLst>
      <p:ext uri="{BB962C8B-B14F-4D97-AF65-F5344CB8AC3E}">
        <p14:creationId xmlns:p14="http://schemas.microsoft.com/office/powerpoint/2010/main" val="316612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812A3C-D0ED-AC43-A61A-542A74BD1BEC}"/>
              </a:ext>
            </a:extLst>
          </p:cNvPr>
          <p:cNvSpPr>
            <a:spLocks noGrp="1"/>
          </p:cNvSpPr>
          <p:nvPr>
            <p:ph type="title"/>
          </p:nvPr>
        </p:nvSpPr>
        <p:spPr/>
        <p:txBody>
          <a:bodyPr/>
          <a:lstStyle/>
          <a:p>
            <a:r>
              <a:rPr lang="en-US" dirty="0"/>
              <a:t>MAIN HEADING</a:t>
            </a:r>
          </a:p>
        </p:txBody>
      </p:sp>
      <p:sp>
        <p:nvSpPr>
          <p:cNvPr id="2" name="Content Placeholder 1">
            <a:extLst>
              <a:ext uri="{FF2B5EF4-FFF2-40B4-BE49-F238E27FC236}">
                <a16:creationId xmlns:a16="http://schemas.microsoft.com/office/drawing/2014/main" id="{535B894F-378B-8518-C038-8847C654BEAB}"/>
              </a:ext>
            </a:extLst>
          </p:cNvPr>
          <p:cNvSpPr>
            <a:spLocks noGrp="1"/>
          </p:cNvSpPr>
          <p:nvPr>
            <p:ph idx="1"/>
          </p:nvPr>
        </p:nvSpPr>
        <p:spPr/>
        <p:txBody>
          <a:bodyPr/>
          <a:lstStyle/>
          <a:p>
            <a:r>
              <a:rPr lang="en-US" dirty="0"/>
              <a:t>Big statement will go here.</a:t>
            </a:r>
            <a:endParaRPr lang="en-US" sz="1800" b="0" dirty="0">
              <a:solidFill>
                <a:schemeClr val="bg1"/>
              </a:solidFill>
              <a:latin typeface="Century Gothic" panose="020B0502020202020204" pitchFamily="34" charset="0"/>
              <a:cs typeface="Gotham Light" pitchFamily="2" charset="0"/>
            </a:endParaRPr>
          </a:p>
        </p:txBody>
      </p:sp>
      <p:sp>
        <p:nvSpPr>
          <p:cNvPr id="4" name="Slide Number Placeholder 3">
            <a:extLst>
              <a:ext uri="{FF2B5EF4-FFF2-40B4-BE49-F238E27FC236}">
                <a16:creationId xmlns:a16="http://schemas.microsoft.com/office/drawing/2014/main" id="{F7EABAB3-FEB3-1C0B-10E7-09DE4E15712C}"/>
              </a:ext>
            </a:extLst>
          </p:cNvPr>
          <p:cNvSpPr>
            <a:spLocks noGrp="1"/>
          </p:cNvSpPr>
          <p:nvPr>
            <p:ph type="sldNum" sz="quarter" idx="10"/>
          </p:nvPr>
        </p:nvSpPr>
        <p:spPr/>
        <p:txBody>
          <a:bodyPr/>
          <a:lstStyle/>
          <a:p>
            <a:fld id="{E3C49378-260A-9E40-A4D7-C08E1BA68EAA}" type="slidenum">
              <a:rPr lang="en-US" smtClean="0"/>
              <a:pPr/>
              <a:t>14</a:t>
            </a:fld>
            <a:endParaRPr lang="en-US" dirty="0"/>
          </a:p>
        </p:txBody>
      </p:sp>
      <p:sp>
        <p:nvSpPr>
          <p:cNvPr id="3" name="Text Placeholder 2">
            <a:extLst>
              <a:ext uri="{FF2B5EF4-FFF2-40B4-BE49-F238E27FC236}">
                <a16:creationId xmlns:a16="http://schemas.microsoft.com/office/drawing/2014/main" id="{D2DF0CF2-055E-4786-1D26-7F44E9C4BC41}"/>
              </a:ext>
            </a:extLst>
          </p:cNvPr>
          <p:cNvSpPr>
            <a:spLocks noGrp="1"/>
          </p:cNvSpPr>
          <p:nvPr>
            <p:ph type="body" sz="quarter" idx="11"/>
          </p:nvPr>
        </p:nvSpPr>
        <p:spPr/>
        <p:txBody>
          <a:bodyPr/>
          <a:lstStyle/>
          <a:p>
            <a:r>
              <a:rPr lang="en-US" dirty="0"/>
              <a:t>Sub copy will go here </a:t>
            </a:r>
            <a:r>
              <a:rPr lang="en-US" dirty="0" err="1"/>
              <a:t>dvsd</a:t>
            </a:r>
            <a:r>
              <a:rPr lang="en-US" dirty="0"/>
              <a:t> </a:t>
            </a:r>
            <a:r>
              <a:rPr lang="en-US" dirty="0" err="1"/>
              <a:t>dsgsgsfg</a:t>
            </a:r>
            <a:r>
              <a:rPr lang="en-US" dirty="0"/>
              <a:t> </a:t>
            </a:r>
            <a:r>
              <a:rPr lang="en-US" dirty="0" err="1"/>
              <a:t>Ebis</a:t>
            </a:r>
            <a:r>
              <a:rPr lang="en-US" dirty="0"/>
              <a:t> </a:t>
            </a:r>
            <a:r>
              <a:rPr lang="en-US" dirty="0" err="1"/>
              <a:t>essitatiam</a:t>
            </a:r>
            <a:r>
              <a:rPr lang="en-US" dirty="0"/>
              <a:t> </a:t>
            </a:r>
            <a:r>
              <a:rPr lang="en-US" dirty="0" err="1"/>
              <a:t>quam</a:t>
            </a:r>
            <a:r>
              <a:rPr lang="en-US" dirty="0"/>
              <a:t> </a:t>
            </a:r>
            <a:r>
              <a:rPr lang="en-US" dirty="0" err="1"/>
              <a:t>doloreptis</a:t>
            </a:r>
            <a:r>
              <a:rPr lang="en-US" dirty="0"/>
              <a:t> res </a:t>
            </a:r>
            <a:r>
              <a:rPr lang="en-US" dirty="0" err="1"/>
              <a:t>ut</a:t>
            </a:r>
            <a:r>
              <a:rPr lang="en-US" dirty="0"/>
              <a:t> dis </a:t>
            </a:r>
            <a:r>
              <a:rPr lang="en-US" dirty="0" err="1"/>
              <a:t>esequae</a:t>
            </a:r>
            <a:r>
              <a:rPr lang="en-US" dirty="0"/>
              <a:t> </a:t>
            </a:r>
            <a:r>
              <a:rPr lang="en-US" dirty="0" err="1"/>
              <a:t>caboratiamet</a:t>
            </a:r>
            <a:r>
              <a:rPr lang="en-US" dirty="0"/>
              <a:t> </a:t>
            </a:r>
            <a:r>
              <a:rPr lang="en-US" dirty="0" err="1"/>
              <a:t>fugiatum</a:t>
            </a:r>
            <a:r>
              <a:rPr lang="en-US" dirty="0"/>
              <a:t> </a:t>
            </a:r>
            <a:r>
              <a:rPr lang="en-US" dirty="0" err="1"/>
              <a:t>harum</a:t>
            </a:r>
            <a:r>
              <a:rPr lang="en-US" dirty="0"/>
              <a:t> </a:t>
            </a:r>
            <a:r>
              <a:rPr lang="en-US" dirty="0" err="1"/>
              <a:t>ium</a:t>
            </a:r>
            <a:r>
              <a:rPr lang="en-US" dirty="0"/>
              <a:t> </a:t>
            </a:r>
            <a:r>
              <a:rPr lang="en-US" dirty="0" err="1"/>
              <a:t>lacium</a:t>
            </a:r>
            <a:r>
              <a:rPr lang="en-US" dirty="0"/>
              <a:t> </a:t>
            </a:r>
            <a:r>
              <a:rPr lang="en-US" dirty="0" err="1"/>
              <a:t>eturestis</a:t>
            </a:r>
            <a:r>
              <a:rPr lang="en-US" dirty="0"/>
              <a:t> in non </a:t>
            </a:r>
            <a:r>
              <a:rPr lang="en-US" dirty="0" err="1"/>
              <a:t>niendandist</a:t>
            </a:r>
            <a:r>
              <a:rPr lang="en-US" dirty="0"/>
              <a:t>, qui nobis </a:t>
            </a:r>
            <a:r>
              <a:rPr lang="en-US" dirty="0" err="1"/>
              <a:t>sandebis</a:t>
            </a:r>
            <a:r>
              <a:rPr lang="en-US" dirty="0"/>
              <a:t> in </a:t>
            </a:r>
            <a:r>
              <a:rPr lang="en-US" dirty="0" err="1"/>
              <a:t>prorem</a:t>
            </a:r>
            <a:r>
              <a:rPr lang="en-US" dirty="0"/>
              <a:t> arum, </a:t>
            </a:r>
            <a:r>
              <a:rPr lang="en-US" dirty="0" err="1"/>
              <a:t>aspe</a:t>
            </a:r>
            <a:r>
              <a:rPr lang="en-US" dirty="0"/>
              <a:t> </a:t>
            </a:r>
            <a:r>
              <a:rPr lang="en-US" dirty="0" err="1"/>
              <a:t>nam</a:t>
            </a:r>
            <a:r>
              <a:rPr lang="en-US" dirty="0"/>
              <a:t> </a:t>
            </a:r>
            <a:r>
              <a:rPr lang="en-US" dirty="0" err="1"/>
              <a:t>haribus</a:t>
            </a:r>
            <a:r>
              <a:rPr lang="en-US" dirty="0"/>
              <a:t> </a:t>
            </a:r>
            <a:r>
              <a:rPr lang="en-US" dirty="0" err="1"/>
              <a:t>simoluptat</a:t>
            </a:r>
            <a:r>
              <a:rPr lang="en-US" dirty="0"/>
              <a:t> </a:t>
            </a:r>
            <a:r>
              <a:rPr lang="en-US" dirty="0" err="1"/>
              <a:t>odicae</a:t>
            </a:r>
            <a:r>
              <a:rPr lang="en-US" dirty="0"/>
              <a:t> que plaudit lam qui </a:t>
            </a:r>
            <a:r>
              <a:rPr lang="en-US" dirty="0" err="1"/>
              <a:t>totatiorro</a:t>
            </a:r>
            <a:r>
              <a:rPr lang="en-US" dirty="0"/>
              <a:t> es </a:t>
            </a:r>
            <a:r>
              <a:rPr lang="en-US" dirty="0" err="1"/>
              <a:t>seres</a:t>
            </a:r>
            <a:r>
              <a:rPr lang="en-US" dirty="0"/>
              <a:t> id </a:t>
            </a:r>
            <a:r>
              <a:rPr lang="en-US" dirty="0" err="1"/>
              <a:t>utatem</a:t>
            </a:r>
            <a:r>
              <a:rPr lang="en-US" dirty="0"/>
              <a:t> </a:t>
            </a:r>
            <a:r>
              <a:rPr lang="en-US" dirty="0" err="1"/>
              <a:t>vendae</a:t>
            </a:r>
            <a:r>
              <a:rPr lang="en-US" dirty="0"/>
              <a:t> </a:t>
            </a:r>
            <a:r>
              <a:rPr lang="en-US" dirty="0" err="1"/>
              <a:t>volo</a:t>
            </a:r>
            <a:r>
              <a:rPr lang="en-US" dirty="0"/>
              <a:t> et am </a:t>
            </a:r>
            <a:r>
              <a:rPr lang="en-US" dirty="0" err="1"/>
              <a:t>excessin</a:t>
            </a:r>
            <a:r>
              <a:rPr lang="en-US" dirty="0"/>
              <a:t> </a:t>
            </a:r>
            <a:r>
              <a:rPr lang="en-US" dirty="0" err="1"/>
              <a:t>corae</a:t>
            </a:r>
            <a:r>
              <a:rPr lang="en-US" dirty="0"/>
              <a:t>. Solum </a:t>
            </a:r>
            <a:r>
              <a:rPr lang="en-US" dirty="0" err="1"/>
              <a:t>derunt</a:t>
            </a:r>
            <a:r>
              <a:rPr lang="en-US" dirty="0"/>
              <a:t> et </a:t>
            </a:r>
            <a:r>
              <a:rPr lang="en-US" dirty="0" err="1"/>
              <a:t>eaqui</a:t>
            </a:r>
            <a:r>
              <a:rPr lang="en-US" dirty="0"/>
              <a:t> </a:t>
            </a:r>
            <a:r>
              <a:rPr lang="en-US" dirty="0" err="1"/>
              <a:t>tem</a:t>
            </a:r>
            <a:r>
              <a:rPr lang="en-US" dirty="0"/>
              <a:t> sit il </a:t>
            </a:r>
            <a:r>
              <a:rPr lang="en-US" dirty="0" err="1"/>
              <a:t>moloreptatus</a:t>
            </a:r>
            <a:r>
              <a:rPr lang="en-US" dirty="0"/>
              <a:t> quid ma </a:t>
            </a:r>
            <a:r>
              <a:rPr lang="en-US" dirty="0" err="1"/>
              <a:t>expliquas</a:t>
            </a:r>
            <a:r>
              <a:rPr lang="en-US" dirty="0"/>
              <a:t> </a:t>
            </a:r>
            <a:r>
              <a:rPr lang="en-US" dirty="0" err="1"/>
              <a:t>disqui</a:t>
            </a:r>
            <a:r>
              <a:rPr lang="en-US" dirty="0"/>
              <a:t> </a:t>
            </a:r>
            <a:r>
              <a:rPr lang="en-US" dirty="0" err="1"/>
              <a:t>istrumqui</a:t>
            </a:r>
            <a:r>
              <a:rPr lang="en-US" dirty="0"/>
              <a:t> </a:t>
            </a:r>
            <a:r>
              <a:rPr lang="en-US" dirty="0" err="1"/>
              <a:t>reped</a:t>
            </a:r>
            <a:r>
              <a:rPr lang="en-US" dirty="0"/>
              <a:t> </a:t>
            </a:r>
            <a:r>
              <a:rPr lang="en-US" dirty="0" err="1"/>
              <a:t>ullantum</a:t>
            </a:r>
            <a:r>
              <a:rPr lang="en-US" dirty="0"/>
              <a:t> </a:t>
            </a:r>
            <a:r>
              <a:rPr lang="en-US" dirty="0" err="1"/>
              <a:t>aut</a:t>
            </a:r>
            <a:r>
              <a:rPr lang="en-US" dirty="0"/>
              <a:t> </a:t>
            </a:r>
            <a:r>
              <a:rPr lang="en-US" dirty="0" err="1"/>
              <a:t>assuntore</a:t>
            </a:r>
            <a:r>
              <a:rPr lang="en-US" dirty="0"/>
              <a:t> </a:t>
            </a:r>
            <a:r>
              <a:rPr lang="en-US" dirty="0" err="1"/>
              <a:t>libus</a:t>
            </a:r>
            <a:r>
              <a:rPr lang="en-US" dirty="0"/>
              <a:t> </a:t>
            </a:r>
            <a:r>
              <a:rPr lang="en-US" dirty="0" err="1"/>
              <a:t>ut</a:t>
            </a:r>
            <a:r>
              <a:rPr lang="en-US" dirty="0"/>
              <a:t> quo blat </a:t>
            </a:r>
            <a:r>
              <a:rPr lang="en-US" dirty="0" err="1"/>
              <a:t>volor</a:t>
            </a:r>
            <a:r>
              <a:rPr lang="en-US" dirty="0"/>
              <a:t> </a:t>
            </a:r>
            <a:r>
              <a:rPr lang="en-US" dirty="0" err="1"/>
              <a:t>moditas</a:t>
            </a:r>
            <a:r>
              <a:rPr lang="en-US" dirty="0"/>
              <a:t> culpa </a:t>
            </a:r>
            <a:r>
              <a:rPr lang="en-US" dirty="0" err="1"/>
              <a:t>cusant</a:t>
            </a:r>
            <a:r>
              <a:rPr lang="en-US" dirty="0"/>
              <a:t> </a:t>
            </a:r>
            <a:r>
              <a:rPr lang="en-US" dirty="0" err="1"/>
              <a:t>fugiamet</a:t>
            </a:r>
            <a:r>
              <a:rPr lang="en-US" dirty="0"/>
              <a:t> </a:t>
            </a:r>
            <a:r>
              <a:rPr lang="en-US" dirty="0" err="1"/>
              <a:t>hitat</a:t>
            </a:r>
            <a:r>
              <a:rPr lang="en-US" dirty="0"/>
              <a:t> </a:t>
            </a:r>
            <a:r>
              <a:rPr lang="en-US" dirty="0" err="1"/>
              <a:t>modit</a:t>
            </a:r>
            <a:r>
              <a:rPr lang="en-US" dirty="0"/>
              <a:t> </a:t>
            </a:r>
            <a:r>
              <a:rPr lang="en-US" dirty="0" err="1"/>
              <a:t>entem</a:t>
            </a:r>
            <a:r>
              <a:rPr lang="en-US" dirty="0"/>
              <a:t>. </a:t>
            </a:r>
            <a:r>
              <a:rPr lang="en-US" dirty="0" err="1"/>
              <a:t>Faccus</a:t>
            </a:r>
            <a:r>
              <a:rPr lang="en-US" dirty="0"/>
              <a:t> </a:t>
            </a:r>
            <a:r>
              <a:rPr lang="en-US" dirty="0" err="1"/>
              <a:t>doluptu</a:t>
            </a:r>
            <a:r>
              <a:rPr lang="en-US" dirty="0"/>
              <a:t> </a:t>
            </a:r>
            <a:r>
              <a:rPr lang="en-US" dirty="0" err="1"/>
              <a:t>riatintotae</a:t>
            </a:r>
            <a:r>
              <a:rPr lang="en-US" dirty="0"/>
              <a:t> </a:t>
            </a:r>
            <a:r>
              <a:rPr lang="en-US" dirty="0" err="1"/>
              <a:t>porisin</a:t>
            </a:r>
            <a:r>
              <a:rPr lang="en-US" dirty="0"/>
              <a:t> rese </a:t>
            </a:r>
            <a:r>
              <a:rPr lang="en-US" dirty="0" err="1"/>
              <a:t>quunt</a:t>
            </a:r>
            <a:r>
              <a:rPr lang="en-US" dirty="0"/>
              <a:t> as rat </a:t>
            </a:r>
            <a:r>
              <a:rPr lang="en-US" dirty="0" err="1"/>
              <a:t>quamet</a:t>
            </a:r>
            <a:r>
              <a:rPr lang="en-US" dirty="0"/>
              <a:t> </a:t>
            </a:r>
            <a:r>
              <a:rPr lang="en-US" dirty="0" err="1"/>
              <a:t>ut</a:t>
            </a:r>
            <a:r>
              <a:rPr lang="en-US" dirty="0"/>
              <a:t> </a:t>
            </a:r>
            <a:r>
              <a:rPr lang="en-US" dirty="0" err="1"/>
              <a:t>repudam</a:t>
            </a:r>
            <a:r>
              <a:rPr lang="en-US" dirty="0"/>
              <a:t>, </a:t>
            </a:r>
            <a:r>
              <a:rPr lang="en-US" dirty="0" err="1"/>
              <a:t>coritatis</a:t>
            </a:r>
            <a:r>
              <a:rPr lang="en-US" dirty="0"/>
              <a:t> </a:t>
            </a:r>
            <a:r>
              <a:rPr lang="en-US" dirty="0" err="1"/>
              <a:t>eos</a:t>
            </a:r>
            <a:r>
              <a:rPr lang="en-US" dirty="0"/>
              <a:t> </a:t>
            </a:r>
            <a:r>
              <a:rPr lang="en-US" dirty="0" err="1"/>
              <a:t>atem</a:t>
            </a:r>
            <a:r>
              <a:rPr lang="en-US" dirty="0"/>
              <a:t> </a:t>
            </a:r>
            <a:r>
              <a:rPr lang="en-US" dirty="0" err="1"/>
              <a:t>sedit</a:t>
            </a:r>
            <a:r>
              <a:rPr lang="en-US" dirty="0"/>
              <a:t>, </a:t>
            </a:r>
            <a:r>
              <a:rPr lang="en-US" dirty="0" err="1"/>
              <a:t>si</a:t>
            </a:r>
            <a:r>
              <a:rPr lang="en-US" dirty="0"/>
              <a:t> </a:t>
            </a:r>
            <a:r>
              <a:rPr lang="en-US" dirty="0" err="1"/>
              <a:t>dolorro</a:t>
            </a:r>
            <a:r>
              <a:rPr lang="en-US" dirty="0"/>
              <a:t> </a:t>
            </a:r>
            <a:r>
              <a:rPr lang="en-US" dirty="0" err="1"/>
              <a:t>torem</a:t>
            </a:r>
            <a:r>
              <a:rPr lang="en-US" dirty="0"/>
              <a:t> </a:t>
            </a:r>
            <a:r>
              <a:rPr lang="en-US" dirty="0" err="1"/>
              <a:t>voluptat</a:t>
            </a:r>
            <a:r>
              <a:rPr lang="en-US" dirty="0"/>
              <a:t>.</a:t>
            </a:r>
          </a:p>
          <a:p>
            <a:r>
              <a:rPr lang="en-US" dirty="0" err="1"/>
              <a:t>Tem</a:t>
            </a:r>
            <a:r>
              <a:rPr lang="en-US" dirty="0"/>
              <a:t> alit quo </a:t>
            </a:r>
            <a:r>
              <a:rPr lang="en-US" dirty="0" err="1"/>
              <a:t>elique</a:t>
            </a:r>
            <a:r>
              <a:rPr lang="en-US" dirty="0"/>
              <a:t> </a:t>
            </a:r>
            <a:r>
              <a:rPr lang="en-US" dirty="0" err="1"/>
              <a:t>dolupti</a:t>
            </a:r>
            <a:r>
              <a:rPr lang="en-US" dirty="0"/>
              <a:t> </a:t>
            </a:r>
            <a:r>
              <a:rPr lang="en-US" dirty="0" err="1"/>
              <a:t>acestiur</a:t>
            </a:r>
            <a:r>
              <a:rPr lang="en-US" dirty="0"/>
              <a:t> </a:t>
            </a:r>
            <a:r>
              <a:rPr lang="en-US" dirty="0" err="1"/>
              <a:t>accat</a:t>
            </a:r>
            <a:r>
              <a:rPr lang="en-US" dirty="0"/>
              <a:t> </a:t>
            </a:r>
            <a:r>
              <a:rPr lang="en-US" dirty="0" err="1"/>
              <a:t>faccuptaque</a:t>
            </a:r>
            <a:r>
              <a:rPr lang="en-US" dirty="0"/>
              <a:t> </a:t>
            </a:r>
            <a:r>
              <a:rPr lang="en-US" dirty="0" err="1"/>
              <a:t>perum</a:t>
            </a:r>
            <a:r>
              <a:rPr lang="en-US" dirty="0"/>
              <a:t> quo </a:t>
            </a:r>
            <a:r>
              <a:rPr lang="en-US" dirty="0" err="1"/>
              <a:t>beris</a:t>
            </a:r>
            <a:r>
              <a:rPr lang="en-US" dirty="0"/>
              <a:t> </a:t>
            </a:r>
            <a:r>
              <a:rPr lang="en-US" dirty="0" err="1"/>
              <a:t>dolenem</a:t>
            </a:r>
            <a:r>
              <a:rPr lang="en-US" dirty="0"/>
              <a:t> </a:t>
            </a:r>
            <a:r>
              <a:rPr lang="en-US" dirty="0" err="1"/>
              <a:t>olumqui</a:t>
            </a:r>
            <a:r>
              <a:rPr lang="en-US" dirty="0"/>
              <a:t> </a:t>
            </a:r>
            <a:r>
              <a:rPr lang="en-US" dirty="0" err="1"/>
              <a:t>comnimus</a:t>
            </a:r>
            <a:r>
              <a:rPr lang="en-US" dirty="0"/>
              <a:t> </a:t>
            </a:r>
            <a:r>
              <a:rPr lang="en-US" dirty="0" err="1"/>
              <a:t>debis</a:t>
            </a:r>
            <a:r>
              <a:rPr lang="en-US" dirty="0"/>
              <a:t> </a:t>
            </a:r>
            <a:r>
              <a:rPr lang="en-US" dirty="0" err="1"/>
              <a:t>eumque</a:t>
            </a:r>
            <a:r>
              <a:rPr lang="en-US" dirty="0"/>
              <a:t> dem </a:t>
            </a:r>
            <a:r>
              <a:rPr lang="en-US" dirty="0" err="1"/>
              <a:t>est</a:t>
            </a:r>
            <a:r>
              <a:rPr lang="en-US" dirty="0"/>
              <a:t>, </a:t>
            </a:r>
            <a:r>
              <a:rPr lang="en-US" dirty="0" err="1"/>
              <a:t>aceprae</a:t>
            </a:r>
            <a:r>
              <a:rPr lang="en-US" dirty="0"/>
              <a:t> </a:t>
            </a:r>
            <a:r>
              <a:rPr lang="en-US" dirty="0" err="1"/>
              <a:t>est</a:t>
            </a:r>
            <a:r>
              <a:rPr lang="en-US" dirty="0"/>
              <a:t>, </a:t>
            </a:r>
            <a:r>
              <a:rPr lang="en-US" dirty="0" err="1"/>
              <a:t>cusam</a:t>
            </a:r>
            <a:r>
              <a:rPr lang="en-US" dirty="0"/>
              <a:t>, </a:t>
            </a:r>
            <a:r>
              <a:rPr lang="en-US" dirty="0" err="1"/>
              <a:t>idus</a:t>
            </a:r>
            <a:r>
              <a:rPr lang="en-US" dirty="0"/>
              <a:t> </a:t>
            </a:r>
            <a:r>
              <a:rPr lang="en-US" dirty="0" err="1"/>
              <a:t>nihition</a:t>
            </a:r>
            <a:r>
              <a:rPr lang="en-US" dirty="0"/>
              <a:t> </a:t>
            </a:r>
            <a:r>
              <a:rPr lang="en-US" dirty="0" err="1"/>
              <a:t>reperis</a:t>
            </a:r>
            <a:r>
              <a:rPr lang="en-US" dirty="0"/>
              <a:t> </a:t>
            </a:r>
            <a:r>
              <a:rPr lang="en-US" dirty="0" err="1"/>
              <a:t>quam</a:t>
            </a:r>
            <a:r>
              <a:rPr lang="en-US" dirty="0"/>
              <a:t> </a:t>
            </a:r>
            <a:r>
              <a:rPr lang="en-US" dirty="0" err="1"/>
              <a:t>aceperumquae</a:t>
            </a:r>
            <a:r>
              <a:rPr lang="en-US" dirty="0"/>
              <a:t> </a:t>
            </a:r>
            <a:r>
              <a:rPr lang="en-US" dirty="0" err="1"/>
              <a:t>voloreptat</a:t>
            </a:r>
            <a:r>
              <a:rPr lang="en-US" dirty="0"/>
              <a:t>.</a:t>
            </a:r>
          </a:p>
          <a:p>
            <a:pPr>
              <a:tabLst>
                <a:tab pos="676275" algn="l"/>
              </a:tabLst>
            </a:pPr>
            <a:endParaRPr lang="en-US" dirty="0"/>
          </a:p>
        </p:txBody>
      </p:sp>
    </p:spTree>
    <p:extLst>
      <p:ext uri="{BB962C8B-B14F-4D97-AF65-F5344CB8AC3E}">
        <p14:creationId xmlns:p14="http://schemas.microsoft.com/office/powerpoint/2010/main" val="19300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E0F-AE4F-5AE4-950A-81D03713F08F}"/>
              </a:ext>
            </a:extLst>
          </p:cNvPr>
          <p:cNvSpPr>
            <a:spLocks noGrp="1"/>
          </p:cNvSpPr>
          <p:nvPr>
            <p:ph type="title"/>
          </p:nvPr>
        </p:nvSpPr>
        <p:spPr/>
        <p:txBody>
          <a:bodyPr/>
          <a:lstStyle/>
          <a:p>
            <a:r>
              <a:rPr lang="en-US" dirty="0"/>
              <a:t>Copy</a:t>
            </a:r>
          </a:p>
        </p:txBody>
      </p:sp>
      <p:sp>
        <p:nvSpPr>
          <p:cNvPr id="3" name="Content Placeholder 2">
            <a:extLst>
              <a:ext uri="{FF2B5EF4-FFF2-40B4-BE49-F238E27FC236}">
                <a16:creationId xmlns:a16="http://schemas.microsoft.com/office/drawing/2014/main" id="{AF4DB076-031F-8F80-BAF4-BC4DD0F3DEE3}"/>
              </a:ext>
            </a:extLst>
          </p:cNvPr>
          <p:cNvSpPr>
            <a:spLocks noGrp="1"/>
          </p:cNvSpPr>
          <p:nvPr>
            <p:ph sz="quarter" idx="12"/>
          </p:nvPr>
        </p:nvSpPr>
        <p:spPr/>
        <p:txBody>
          <a:bodyPr/>
          <a:lstStyle/>
          <a:p>
            <a:r>
              <a:rPr lang="en-US" dirty="0"/>
              <a:t>TITLE COMPARISON </a:t>
            </a:r>
          </a:p>
        </p:txBody>
      </p:sp>
      <p:sp>
        <p:nvSpPr>
          <p:cNvPr id="4" name="Text Placeholder 3">
            <a:extLst>
              <a:ext uri="{FF2B5EF4-FFF2-40B4-BE49-F238E27FC236}">
                <a16:creationId xmlns:a16="http://schemas.microsoft.com/office/drawing/2014/main" id="{E42115D1-CC58-6DF3-5347-7C35DAACD616}"/>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p:txBody>
      </p:sp>
      <p:sp>
        <p:nvSpPr>
          <p:cNvPr id="5" name="Text Placeholder 4">
            <a:extLst>
              <a:ext uri="{FF2B5EF4-FFF2-40B4-BE49-F238E27FC236}">
                <a16:creationId xmlns:a16="http://schemas.microsoft.com/office/drawing/2014/main" id="{6A75667A-A1E9-EB33-3F2A-7DA98BA8F844}"/>
              </a:ext>
            </a:extLst>
          </p:cNvPr>
          <p:cNvSpPr>
            <a:spLocks noGrp="1"/>
          </p:cNvSpPr>
          <p:nvPr>
            <p:ph type="body" sz="quarter" idx="14"/>
          </p:nvPr>
        </p:nvSpPr>
        <p:spPr/>
        <p:txBody>
          <a:bodyPr/>
          <a:lstStyle/>
          <a:p>
            <a:r>
              <a:rPr lang="en-US" dirty="0" err="1"/>
              <a:t>Subcopy</a:t>
            </a:r>
            <a:r>
              <a:rPr lang="en-US" dirty="0"/>
              <a:t> bold will go here </a:t>
            </a:r>
            <a:r>
              <a:rPr lang="en-US" dirty="0" err="1"/>
              <a:t>atis</a:t>
            </a:r>
            <a:r>
              <a:rPr lang="en-US" dirty="0"/>
              <a:t> core </a:t>
            </a:r>
            <a:r>
              <a:rPr lang="en-US" dirty="0" err="1"/>
              <a:t>quasiniti</a:t>
            </a:r>
            <a:r>
              <a:rPr lang="en-US" dirty="0"/>
              <a:t> </a:t>
            </a:r>
            <a:r>
              <a:rPr lang="en-US" dirty="0" err="1"/>
              <a:t>netoccusda</a:t>
            </a:r>
            <a:r>
              <a:rPr lang="en-US" dirty="0"/>
              <a:t> non </a:t>
            </a:r>
            <a:r>
              <a:rPr lang="en-US" dirty="0" err="1"/>
              <a:t>por</a:t>
            </a:r>
            <a:r>
              <a:rPr lang="en-US" dirty="0"/>
              <a:t> </a:t>
            </a:r>
            <a:r>
              <a:rPr lang="en-US" dirty="0" err="1"/>
              <a:t>rendignit</a:t>
            </a:r>
            <a:r>
              <a:rPr lang="en-US" dirty="0"/>
              <a:t> qui </a:t>
            </a:r>
            <a:r>
              <a:rPr lang="en-US" dirty="0" err="1"/>
              <a:t>atus</a:t>
            </a:r>
            <a:r>
              <a:rPr lang="en-US" dirty="0"/>
              <a:t>. Copy will go here </a:t>
            </a:r>
            <a:r>
              <a:rPr lang="en-US" dirty="0" err="1"/>
              <a:t>atis</a:t>
            </a:r>
            <a:r>
              <a:rPr lang="en-US" dirty="0"/>
              <a:t>.</a:t>
            </a:r>
          </a:p>
        </p:txBody>
      </p:sp>
      <p:sp>
        <p:nvSpPr>
          <p:cNvPr id="6" name="Slide Number Placeholder 5">
            <a:extLst>
              <a:ext uri="{FF2B5EF4-FFF2-40B4-BE49-F238E27FC236}">
                <a16:creationId xmlns:a16="http://schemas.microsoft.com/office/drawing/2014/main" id="{2DA9778E-A5A9-6726-A176-2BCED5E06F15}"/>
              </a:ext>
            </a:extLst>
          </p:cNvPr>
          <p:cNvSpPr>
            <a:spLocks noGrp="1"/>
          </p:cNvSpPr>
          <p:nvPr>
            <p:ph type="sldNum" sz="quarter" idx="15"/>
          </p:nvPr>
        </p:nvSpPr>
        <p:spPr/>
        <p:txBody>
          <a:bodyPr/>
          <a:lstStyle/>
          <a:p>
            <a:fld id="{E3C49378-260A-9E40-A4D7-C08E1BA68EAA}" type="slidenum">
              <a:rPr lang="en-US" smtClean="0">
                <a:cs typeface="+mn-cs"/>
              </a:rPr>
              <a:pPr/>
              <a:t>15</a:t>
            </a:fld>
            <a:endParaRPr lang="en-US" dirty="0">
              <a:cs typeface="+mn-cs"/>
            </a:endParaRPr>
          </a:p>
        </p:txBody>
      </p:sp>
      <p:sp>
        <p:nvSpPr>
          <p:cNvPr id="7" name="Text Placeholder 6">
            <a:extLst>
              <a:ext uri="{FF2B5EF4-FFF2-40B4-BE49-F238E27FC236}">
                <a16:creationId xmlns:a16="http://schemas.microsoft.com/office/drawing/2014/main" id="{DB70581D-B480-8024-D622-148811BBDB8A}"/>
              </a:ext>
            </a:extLst>
          </p:cNvPr>
          <p:cNvSpPr>
            <a:spLocks noGrp="1"/>
          </p:cNvSpPr>
          <p:nvPr>
            <p:ph type="body" sz="quarter" idx="17"/>
          </p:nvPr>
        </p:nvSpPr>
        <p:spPr/>
        <p:txBody>
          <a:bodyPr/>
          <a:lstStyle/>
          <a:p>
            <a:r>
              <a:rPr lang="en-US" dirty="0"/>
              <a:t>Copy</a:t>
            </a:r>
          </a:p>
        </p:txBody>
      </p:sp>
      <p:sp>
        <p:nvSpPr>
          <p:cNvPr id="8" name="Text Placeholder 7">
            <a:extLst>
              <a:ext uri="{FF2B5EF4-FFF2-40B4-BE49-F238E27FC236}">
                <a16:creationId xmlns:a16="http://schemas.microsoft.com/office/drawing/2014/main" id="{572B7D9E-C84E-CBB3-09A0-F44D584681AA}"/>
              </a:ext>
            </a:extLst>
          </p:cNvPr>
          <p:cNvSpPr>
            <a:spLocks noGrp="1"/>
          </p:cNvSpPr>
          <p:nvPr>
            <p:ph type="body" sz="quarter" idx="19"/>
          </p:nvPr>
        </p:nvSpPr>
        <p:spPr/>
        <p:txBody>
          <a:bodyPr/>
          <a:lstStyle/>
          <a:p>
            <a:r>
              <a:rPr lang="en-US" dirty="0"/>
              <a:t>TITLE COMPARISON </a:t>
            </a:r>
          </a:p>
        </p:txBody>
      </p:sp>
      <p:sp>
        <p:nvSpPr>
          <p:cNvPr id="9" name="Text Placeholder 8">
            <a:extLst>
              <a:ext uri="{FF2B5EF4-FFF2-40B4-BE49-F238E27FC236}">
                <a16:creationId xmlns:a16="http://schemas.microsoft.com/office/drawing/2014/main" id="{0386E9FD-96CD-ED64-6C26-15A1413D3013}"/>
              </a:ext>
            </a:extLst>
          </p:cNvPr>
          <p:cNvSpPr>
            <a:spLocks noGrp="1"/>
          </p:cNvSpPr>
          <p:nvPr>
            <p:ph type="body" sz="quarter" idx="20"/>
          </p:nvPr>
        </p:nvSpPr>
        <p:spPr/>
        <p:txBody>
          <a:bodyPr/>
          <a:lstStyle/>
          <a:p>
            <a:r>
              <a:rPr lang="en-US" dirty="0" err="1"/>
              <a:t>Subcopy</a:t>
            </a:r>
            <a:r>
              <a:rPr lang="en-US" dirty="0"/>
              <a:t> bold will go here </a:t>
            </a:r>
            <a:r>
              <a:rPr lang="en-US" dirty="0" err="1"/>
              <a:t>atis</a:t>
            </a:r>
            <a:r>
              <a:rPr lang="en-US" dirty="0"/>
              <a:t> core </a:t>
            </a:r>
            <a:r>
              <a:rPr lang="en-US" dirty="0" err="1"/>
              <a:t>quasiniti</a:t>
            </a:r>
            <a:r>
              <a:rPr lang="en-US" dirty="0"/>
              <a:t> </a:t>
            </a:r>
            <a:r>
              <a:rPr lang="en-US" dirty="0" err="1"/>
              <a:t>netoccusda</a:t>
            </a:r>
            <a:r>
              <a:rPr lang="en-US" dirty="0"/>
              <a:t> non </a:t>
            </a:r>
            <a:r>
              <a:rPr lang="en-US" dirty="0" err="1"/>
              <a:t>por</a:t>
            </a:r>
            <a:r>
              <a:rPr lang="en-US" dirty="0"/>
              <a:t> </a:t>
            </a:r>
            <a:r>
              <a:rPr lang="en-US" dirty="0" err="1"/>
              <a:t>rendignit</a:t>
            </a:r>
            <a:r>
              <a:rPr lang="en-US" dirty="0"/>
              <a:t> qui </a:t>
            </a:r>
            <a:r>
              <a:rPr lang="en-US" dirty="0" err="1"/>
              <a:t>atus</a:t>
            </a:r>
            <a:r>
              <a:rPr lang="en-US" dirty="0"/>
              <a:t>. Copy will go here </a:t>
            </a:r>
            <a:r>
              <a:rPr lang="en-US" dirty="0" err="1"/>
              <a:t>atis</a:t>
            </a:r>
            <a:r>
              <a:rPr lang="en-US" dirty="0"/>
              <a:t>.</a:t>
            </a:r>
          </a:p>
        </p:txBody>
      </p:sp>
      <p:sp>
        <p:nvSpPr>
          <p:cNvPr id="10" name="Text Placeholder 9">
            <a:extLst>
              <a:ext uri="{FF2B5EF4-FFF2-40B4-BE49-F238E27FC236}">
                <a16:creationId xmlns:a16="http://schemas.microsoft.com/office/drawing/2014/main" id="{A96204EC-D74F-CB55-0B0E-6AC0A34E91EA}"/>
              </a:ext>
            </a:extLst>
          </p:cNvPr>
          <p:cNvSpPr>
            <a:spLocks noGrp="1"/>
          </p:cNvSpPr>
          <p:nvPr>
            <p:ph type="body" sz="quarter" idx="21"/>
          </p:nvPr>
        </p:nvSpPr>
        <p:spPr/>
        <p:txBody>
          <a:bodyPr/>
          <a:lstStyle/>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p:txBody>
      </p:sp>
    </p:spTree>
    <p:extLst>
      <p:ext uri="{BB962C8B-B14F-4D97-AF65-F5344CB8AC3E}">
        <p14:creationId xmlns:p14="http://schemas.microsoft.com/office/powerpoint/2010/main" val="72399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E0F-AE4F-5AE4-950A-81D03713F08F}"/>
              </a:ext>
            </a:extLst>
          </p:cNvPr>
          <p:cNvSpPr>
            <a:spLocks noGrp="1"/>
          </p:cNvSpPr>
          <p:nvPr>
            <p:ph type="title"/>
          </p:nvPr>
        </p:nvSpPr>
        <p:spPr/>
        <p:txBody>
          <a:bodyPr/>
          <a:lstStyle/>
          <a:p>
            <a:r>
              <a:rPr lang="en-US" dirty="0"/>
              <a:t>Copy</a:t>
            </a:r>
          </a:p>
        </p:txBody>
      </p:sp>
      <p:sp>
        <p:nvSpPr>
          <p:cNvPr id="3" name="Content Placeholder 2">
            <a:extLst>
              <a:ext uri="{FF2B5EF4-FFF2-40B4-BE49-F238E27FC236}">
                <a16:creationId xmlns:a16="http://schemas.microsoft.com/office/drawing/2014/main" id="{AF4DB076-031F-8F80-BAF4-BC4DD0F3DEE3}"/>
              </a:ext>
            </a:extLst>
          </p:cNvPr>
          <p:cNvSpPr>
            <a:spLocks noGrp="1"/>
          </p:cNvSpPr>
          <p:nvPr>
            <p:ph sz="quarter" idx="12"/>
          </p:nvPr>
        </p:nvSpPr>
        <p:spPr/>
        <p:txBody>
          <a:bodyPr/>
          <a:lstStyle/>
          <a:p>
            <a:r>
              <a:rPr lang="en-US" dirty="0"/>
              <a:t>TITLE COMPARISON </a:t>
            </a:r>
          </a:p>
        </p:txBody>
      </p:sp>
      <p:sp>
        <p:nvSpPr>
          <p:cNvPr id="4" name="Text Placeholder 3">
            <a:extLst>
              <a:ext uri="{FF2B5EF4-FFF2-40B4-BE49-F238E27FC236}">
                <a16:creationId xmlns:a16="http://schemas.microsoft.com/office/drawing/2014/main" id="{E42115D1-CC58-6DF3-5347-7C35DAACD616}"/>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p:txBody>
      </p:sp>
      <p:sp>
        <p:nvSpPr>
          <p:cNvPr id="5" name="Text Placeholder 4">
            <a:extLst>
              <a:ext uri="{FF2B5EF4-FFF2-40B4-BE49-F238E27FC236}">
                <a16:creationId xmlns:a16="http://schemas.microsoft.com/office/drawing/2014/main" id="{6A75667A-A1E9-EB33-3F2A-7DA98BA8F844}"/>
              </a:ext>
            </a:extLst>
          </p:cNvPr>
          <p:cNvSpPr>
            <a:spLocks noGrp="1"/>
          </p:cNvSpPr>
          <p:nvPr>
            <p:ph type="body" sz="quarter" idx="14"/>
          </p:nvPr>
        </p:nvSpPr>
        <p:spPr/>
        <p:txBody>
          <a:bodyPr/>
          <a:lstStyle/>
          <a:p>
            <a:r>
              <a:rPr lang="en-US" dirty="0" err="1"/>
              <a:t>Subcopy</a:t>
            </a:r>
            <a:r>
              <a:rPr lang="en-US" dirty="0"/>
              <a:t> bold will go here </a:t>
            </a:r>
            <a:r>
              <a:rPr lang="en-US" dirty="0" err="1"/>
              <a:t>atis</a:t>
            </a:r>
            <a:r>
              <a:rPr lang="en-US" dirty="0"/>
              <a:t> core </a:t>
            </a:r>
            <a:r>
              <a:rPr lang="en-US" dirty="0" err="1"/>
              <a:t>quasiniti</a:t>
            </a:r>
            <a:r>
              <a:rPr lang="en-US" dirty="0"/>
              <a:t> </a:t>
            </a:r>
            <a:r>
              <a:rPr lang="en-US" dirty="0" err="1"/>
              <a:t>netoccusda</a:t>
            </a:r>
            <a:r>
              <a:rPr lang="en-US" dirty="0"/>
              <a:t> non </a:t>
            </a:r>
            <a:r>
              <a:rPr lang="en-US" dirty="0" err="1"/>
              <a:t>por</a:t>
            </a:r>
            <a:r>
              <a:rPr lang="en-US" dirty="0"/>
              <a:t> </a:t>
            </a:r>
            <a:r>
              <a:rPr lang="en-US" dirty="0" err="1"/>
              <a:t>rendignit</a:t>
            </a:r>
            <a:r>
              <a:rPr lang="en-US" dirty="0"/>
              <a:t> qui </a:t>
            </a:r>
            <a:r>
              <a:rPr lang="en-US" dirty="0" err="1"/>
              <a:t>atus</a:t>
            </a:r>
            <a:r>
              <a:rPr lang="en-US" dirty="0"/>
              <a:t>. Copy will go here </a:t>
            </a:r>
            <a:r>
              <a:rPr lang="en-US" dirty="0" err="1"/>
              <a:t>atis</a:t>
            </a:r>
            <a:r>
              <a:rPr lang="en-US" dirty="0"/>
              <a:t>.</a:t>
            </a:r>
          </a:p>
        </p:txBody>
      </p:sp>
      <p:sp>
        <p:nvSpPr>
          <p:cNvPr id="6" name="Slide Number Placeholder 5">
            <a:extLst>
              <a:ext uri="{FF2B5EF4-FFF2-40B4-BE49-F238E27FC236}">
                <a16:creationId xmlns:a16="http://schemas.microsoft.com/office/drawing/2014/main" id="{2DA9778E-A5A9-6726-A176-2BCED5E06F15}"/>
              </a:ext>
            </a:extLst>
          </p:cNvPr>
          <p:cNvSpPr>
            <a:spLocks noGrp="1"/>
          </p:cNvSpPr>
          <p:nvPr>
            <p:ph type="sldNum" sz="quarter" idx="15"/>
          </p:nvPr>
        </p:nvSpPr>
        <p:spPr/>
        <p:txBody>
          <a:bodyPr/>
          <a:lstStyle/>
          <a:p>
            <a:fld id="{E3C49378-260A-9E40-A4D7-C08E1BA68EAA}" type="slidenum">
              <a:rPr lang="en-US" smtClean="0">
                <a:cs typeface="+mn-cs"/>
              </a:rPr>
              <a:pPr/>
              <a:t>16</a:t>
            </a:fld>
            <a:endParaRPr lang="en-US" dirty="0">
              <a:cs typeface="+mn-cs"/>
            </a:endParaRPr>
          </a:p>
        </p:txBody>
      </p:sp>
      <p:sp>
        <p:nvSpPr>
          <p:cNvPr id="7" name="Text Placeholder 6">
            <a:extLst>
              <a:ext uri="{FF2B5EF4-FFF2-40B4-BE49-F238E27FC236}">
                <a16:creationId xmlns:a16="http://schemas.microsoft.com/office/drawing/2014/main" id="{DB70581D-B480-8024-D622-148811BBDB8A}"/>
              </a:ext>
            </a:extLst>
          </p:cNvPr>
          <p:cNvSpPr>
            <a:spLocks noGrp="1"/>
          </p:cNvSpPr>
          <p:nvPr>
            <p:ph type="body" sz="quarter" idx="17"/>
          </p:nvPr>
        </p:nvSpPr>
        <p:spPr/>
        <p:txBody>
          <a:bodyPr/>
          <a:lstStyle/>
          <a:p>
            <a:r>
              <a:rPr lang="en-US" dirty="0"/>
              <a:t>Copy</a:t>
            </a:r>
          </a:p>
        </p:txBody>
      </p:sp>
      <p:sp>
        <p:nvSpPr>
          <p:cNvPr id="8" name="Text Placeholder 7">
            <a:extLst>
              <a:ext uri="{FF2B5EF4-FFF2-40B4-BE49-F238E27FC236}">
                <a16:creationId xmlns:a16="http://schemas.microsoft.com/office/drawing/2014/main" id="{572B7D9E-C84E-CBB3-09A0-F44D584681AA}"/>
              </a:ext>
            </a:extLst>
          </p:cNvPr>
          <p:cNvSpPr>
            <a:spLocks noGrp="1"/>
          </p:cNvSpPr>
          <p:nvPr>
            <p:ph type="body" sz="quarter" idx="19"/>
          </p:nvPr>
        </p:nvSpPr>
        <p:spPr/>
        <p:txBody>
          <a:bodyPr/>
          <a:lstStyle/>
          <a:p>
            <a:r>
              <a:rPr lang="en-US" dirty="0"/>
              <a:t>TITLE COMPARISON </a:t>
            </a:r>
          </a:p>
        </p:txBody>
      </p:sp>
      <p:sp>
        <p:nvSpPr>
          <p:cNvPr id="9" name="Text Placeholder 8">
            <a:extLst>
              <a:ext uri="{FF2B5EF4-FFF2-40B4-BE49-F238E27FC236}">
                <a16:creationId xmlns:a16="http://schemas.microsoft.com/office/drawing/2014/main" id="{0386E9FD-96CD-ED64-6C26-15A1413D3013}"/>
              </a:ext>
            </a:extLst>
          </p:cNvPr>
          <p:cNvSpPr>
            <a:spLocks noGrp="1"/>
          </p:cNvSpPr>
          <p:nvPr>
            <p:ph type="body" sz="quarter" idx="20"/>
          </p:nvPr>
        </p:nvSpPr>
        <p:spPr/>
        <p:txBody>
          <a:bodyPr/>
          <a:lstStyle/>
          <a:p>
            <a:r>
              <a:rPr lang="en-US" dirty="0" err="1"/>
              <a:t>Subcopy</a:t>
            </a:r>
            <a:r>
              <a:rPr lang="en-US" dirty="0"/>
              <a:t> bold will go here </a:t>
            </a:r>
            <a:r>
              <a:rPr lang="en-US" dirty="0" err="1"/>
              <a:t>atis</a:t>
            </a:r>
            <a:r>
              <a:rPr lang="en-US" dirty="0"/>
              <a:t> core </a:t>
            </a:r>
            <a:r>
              <a:rPr lang="en-US" dirty="0" err="1"/>
              <a:t>quasiniti</a:t>
            </a:r>
            <a:r>
              <a:rPr lang="en-US" dirty="0"/>
              <a:t> </a:t>
            </a:r>
            <a:r>
              <a:rPr lang="en-US" dirty="0" err="1"/>
              <a:t>netoccusda</a:t>
            </a:r>
            <a:r>
              <a:rPr lang="en-US" dirty="0"/>
              <a:t> non </a:t>
            </a:r>
            <a:r>
              <a:rPr lang="en-US" dirty="0" err="1"/>
              <a:t>por</a:t>
            </a:r>
            <a:r>
              <a:rPr lang="en-US" dirty="0"/>
              <a:t> </a:t>
            </a:r>
            <a:r>
              <a:rPr lang="en-US" dirty="0" err="1"/>
              <a:t>rendignit</a:t>
            </a:r>
            <a:r>
              <a:rPr lang="en-US" dirty="0"/>
              <a:t> qui </a:t>
            </a:r>
            <a:r>
              <a:rPr lang="en-US" dirty="0" err="1"/>
              <a:t>atus</a:t>
            </a:r>
            <a:r>
              <a:rPr lang="en-US" dirty="0"/>
              <a:t>. Copy will go here </a:t>
            </a:r>
            <a:r>
              <a:rPr lang="en-US" dirty="0" err="1"/>
              <a:t>atis</a:t>
            </a:r>
            <a:r>
              <a:rPr lang="en-US" dirty="0"/>
              <a:t>.</a:t>
            </a:r>
          </a:p>
        </p:txBody>
      </p:sp>
      <p:sp>
        <p:nvSpPr>
          <p:cNvPr id="10" name="Text Placeholder 9">
            <a:extLst>
              <a:ext uri="{FF2B5EF4-FFF2-40B4-BE49-F238E27FC236}">
                <a16:creationId xmlns:a16="http://schemas.microsoft.com/office/drawing/2014/main" id="{A96204EC-D74F-CB55-0B0E-6AC0A34E91EA}"/>
              </a:ext>
            </a:extLst>
          </p:cNvPr>
          <p:cNvSpPr>
            <a:spLocks noGrp="1"/>
          </p:cNvSpPr>
          <p:nvPr>
            <p:ph type="body" sz="quarter" idx="21"/>
          </p:nvPr>
        </p:nvSpPr>
        <p:spPr/>
        <p:txBody>
          <a:bodyPr/>
          <a:lstStyle/>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a:p>
            <a:pPr marL="285750" indent="-285750">
              <a:buFont typeface="Arial" panose="020B0604020202020204" pitchFamily="34" charset="0"/>
              <a:buChar char="•"/>
            </a:pPr>
            <a:r>
              <a:rPr lang="en-US" dirty="0"/>
              <a:t>Bullet</a:t>
            </a:r>
          </a:p>
        </p:txBody>
      </p:sp>
    </p:spTree>
    <p:extLst>
      <p:ext uri="{BB962C8B-B14F-4D97-AF65-F5344CB8AC3E}">
        <p14:creationId xmlns:p14="http://schemas.microsoft.com/office/powerpoint/2010/main" val="205846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36D0D-FDC4-369A-3C7F-A66D4A92A224}"/>
              </a:ext>
            </a:extLst>
          </p:cNvPr>
          <p:cNvSpPr>
            <a:spLocks noGrp="1"/>
          </p:cNvSpPr>
          <p:nvPr>
            <p:ph sz="quarter" idx="12"/>
          </p:nvPr>
        </p:nvSpPr>
        <p:spPr/>
        <p:txBody>
          <a:bodyPr/>
          <a:lstStyle/>
          <a:p>
            <a:r>
              <a:rPr lang="en-US" dirty="0"/>
              <a:t>IMAGE SLIDE</a:t>
            </a:r>
          </a:p>
        </p:txBody>
      </p:sp>
      <p:sp>
        <p:nvSpPr>
          <p:cNvPr id="3" name="Slide Number Placeholder 2">
            <a:extLst>
              <a:ext uri="{FF2B5EF4-FFF2-40B4-BE49-F238E27FC236}">
                <a16:creationId xmlns:a16="http://schemas.microsoft.com/office/drawing/2014/main" id="{7C1053CC-5D59-89E1-48DA-52025A25B693}"/>
              </a:ext>
            </a:extLst>
          </p:cNvPr>
          <p:cNvSpPr>
            <a:spLocks noGrp="1"/>
          </p:cNvSpPr>
          <p:nvPr>
            <p:ph type="sldNum" sz="quarter" idx="15"/>
          </p:nvPr>
        </p:nvSpPr>
        <p:spPr/>
        <p:txBody>
          <a:bodyPr/>
          <a:lstStyle/>
          <a:p>
            <a:fld id="{E3C49378-260A-9E40-A4D7-C08E1BA68EAA}" type="slidenum">
              <a:rPr lang="en-US" smtClean="0"/>
              <a:pPr/>
              <a:t>17</a:t>
            </a:fld>
            <a:endParaRPr lang="en-US" dirty="0"/>
          </a:p>
        </p:txBody>
      </p:sp>
    </p:spTree>
    <p:extLst>
      <p:ext uri="{BB962C8B-B14F-4D97-AF65-F5344CB8AC3E}">
        <p14:creationId xmlns:p14="http://schemas.microsoft.com/office/powerpoint/2010/main" val="218247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9695E-7B98-AFA8-FF1E-015216722F95}"/>
              </a:ext>
            </a:extLst>
          </p:cNvPr>
          <p:cNvSpPr>
            <a:spLocks noGrp="1"/>
          </p:cNvSpPr>
          <p:nvPr>
            <p:ph type="sldNum" sz="quarter" idx="15"/>
          </p:nvPr>
        </p:nvSpPr>
        <p:spPr/>
        <p:txBody>
          <a:bodyPr/>
          <a:lstStyle/>
          <a:p>
            <a:fld id="{E3C49378-260A-9E40-A4D7-C08E1BA68EAA}" type="slidenum">
              <a:rPr lang="en-US" smtClean="0"/>
              <a:pPr/>
              <a:t>18</a:t>
            </a:fld>
            <a:endParaRPr lang="en-US" dirty="0"/>
          </a:p>
        </p:txBody>
      </p:sp>
    </p:spTree>
    <p:extLst>
      <p:ext uri="{BB962C8B-B14F-4D97-AF65-F5344CB8AC3E}">
        <p14:creationId xmlns:p14="http://schemas.microsoft.com/office/powerpoint/2010/main" val="157245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4C00-F250-7B04-DB82-4892FE0D1FCA}"/>
              </a:ext>
            </a:extLst>
          </p:cNvPr>
          <p:cNvSpPr>
            <a:spLocks noGrp="1"/>
          </p:cNvSpPr>
          <p:nvPr>
            <p:ph type="ctrTitle"/>
          </p:nvPr>
        </p:nvSpPr>
        <p:spPr/>
        <p:txBody>
          <a:bodyPr/>
          <a:lstStyle/>
          <a:p>
            <a:r>
              <a:rPr lang="en-US" dirty="0">
                <a:solidFill>
                  <a:schemeClr val="bg1"/>
                </a:solidFill>
              </a:rPr>
              <a:t>Section Name</a:t>
            </a:r>
          </a:p>
        </p:txBody>
      </p:sp>
      <p:sp>
        <p:nvSpPr>
          <p:cNvPr id="3" name="Footer Placeholder 2">
            <a:extLst>
              <a:ext uri="{FF2B5EF4-FFF2-40B4-BE49-F238E27FC236}">
                <a16:creationId xmlns:a16="http://schemas.microsoft.com/office/drawing/2014/main" id="{FBB75D6F-C945-E552-CA85-5A5E942C6BF9}"/>
              </a:ext>
            </a:extLst>
          </p:cNvPr>
          <p:cNvSpPr>
            <a:spLocks noGrp="1"/>
          </p:cNvSpPr>
          <p:nvPr>
            <p:ph type="ftr" sz="quarter" idx="10"/>
          </p:nvPr>
        </p:nvSpPr>
        <p:spPr/>
        <p:txBody>
          <a:bodyPr/>
          <a:lstStyle/>
          <a:p>
            <a:fld id="{3E173094-F9FA-374C-9E32-15B253BE8CC7}" type="slidenum">
              <a:rPr lang="en-US" smtClean="0"/>
              <a:pPr/>
              <a:t>19</a:t>
            </a:fld>
            <a:endParaRPr lang="en-US" dirty="0"/>
          </a:p>
        </p:txBody>
      </p:sp>
    </p:spTree>
    <p:extLst>
      <p:ext uri="{BB962C8B-B14F-4D97-AF65-F5344CB8AC3E}">
        <p14:creationId xmlns:p14="http://schemas.microsoft.com/office/powerpoint/2010/main" val="150963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B42A-868A-25EE-EE11-6C5F255BFA7A}"/>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899840B3-2C04-8C49-BE69-598EC0DD13A9}"/>
              </a:ext>
            </a:extLst>
          </p:cNvPr>
          <p:cNvSpPr>
            <a:spLocks noGrp="1"/>
          </p:cNvSpPr>
          <p:nvPr>
            <p:ph idx="1"/>
          </p:nvPr>
        </p:nvSpPr>
        <p:spPr>
          <a:xfrm>
            <a:off x="800127" y="2534380"/>
            <a:ext cx="9732120" cy="1387379"/>
          </a:xfrm>
        </p:spPr>
        <p:txBody>
          <a:bodyPr/>
          <a:lstStyle/>
          <a:p>
            <a:r>
              <a:rPr lang="en-US" dirty="0"/>
              <a:t>To improve care and outcomes for patients and providers through a passion for innovation.</a:t>
            </a:r>
          </a:p>
          <a:p>
            <a:endParaRPr lang="en-US" dirty="0"/>
          </a:p>
        </p:txBody>
      </p:sp>
      <p:sp>
        <p:nvSpPr>
          <p:cNvPr id="4" name="Slide Number Placeholder 3">
            <a:extLst>
              <a:ext uri="{FF2B5EF4-FFF2-40B4-BE49-F238E27FC236}">
                <a16:creationId xmlns:a16="http://schemas.microsoft.com/office/drawing/2014/main" id="{1250EA33-BAFA-E942-EC99-F18C7269C782}"/>
              </a:ext>
            </a:extLst>
          </p:cNvPr>
          <p:cNvSpPr>
            <a:spLocks noGrp="1"/>
          </p:cNvSpPr>
          <p:nvPr>
            <p:ph type="sldNum" sz="quarter" idx="10"/>
          </p:nvPr>
        </p:nvSpPr>
        <p:spPr/>
        <p:txBody>
          <a:bodyPr/>
          <a:lstStyle/>
          <a:p>
            <a:fld id="{E3C49378-260A-9E40-A4D7-C08E1BA68EAA}" type="slidenum">
              <a:rPr lang="en-US" smtClean="0"/>
              <a:pPr/>
              <a:t>2</a:t>
            </a:fld>
            <a:endParaRPr lang="en-US" dirty="0"/>
          </a:p>
        </p:txBody>
      </p:sp>
    </p:spTree>
    <p:extLst>
      <p:ext uri="{BB962C8B-B14F-4D97-AF65-F5344CB8AC3E}">
        <p14:creationId xmlns:p14="http://schemas.microsoft.com/office/powerpoint/2010/main" val="185994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A18C-7B0A-A26B-3BF4-92D91B767419}"/>
              </a:ext>
            </a:extLst>
          </p:cNvPr>
          <p:cNvSpPr>
            <a:spLocks noGrp="1"/>
          </p:cNvSpPr>
          <p:nvPr>
            <p:ph type="ctrTitle"/>
          </p:nvPr>
        </p:nvSpPr>
        <p:spPr/>
        <p:txBody>
          <a:bodyPr anchor="t"/>
          <a:lstStyle/>
          <a:p>
            <a:r>
              <a:rPr lang="en-US" dirty="0">
                <a:latin typeface="Century Gothic" panose="020B0502020202020204" pitchFamily="34" charset="0"/>
                <a:cs typeface="Gotham Bold" pitchFamily="2" charset="0"/>
              </a:rPr>
              <a:t>Charts</a:t>
            </a:r>
          </a:p>
        </p:txBody>
      </p:sp>
      <p:sp>
        <p:nvSpPr>
          <p:cNvPr id="4" name="Footer Placeholder 3">
            <a:extLst>
              <a:ext uri="{FF2B5EF4-FFF2-40B4-BE49-F238E27FC236}">
                <a16:creationId xmlns:a16="http://schemas.microsoft.com/office/drawing/2014/main" id="{87A8CCAD-21F2-89A3-C9D0-A4B45C595472}"/>
              </a:ext>
            </a:extLst>
          </p:cNvPr>
          <p:cNvSpPr>
            <a:spLocks noGrp="1"/>
          </p:cNvSpPr>
          <p:nvPr>
            <p:ph type="ftr" sz="quarter" idx="10"/>
          </p:nvPr>
        </p:nvSpPr>
        <p:spPr/>
        <p:txBody>
          <a:bodyPr/>
          <a:lstStyle/>
          <a:p>
            <a:fld id="{3E173094-F9FA-374C-9E32-15B253BE8CC7}" type="slidenum">
              <a:rPr lang="en-US" smtClean="0"/>
              <a:pPr/>
              <a:t>20</a:t>
            </a:fld>
            <a:endParaRPr lang="en-US" dirty="0"/>
          </a:p>
        </p:txBody>
      </p:sp>
    </p:spTree>
    <p:extLst>
      <p:ext uri="{BB962C8B-B14F-4D97-AF65-F5344CB8AC3E}">
        <p14:creationId xmlns:p14="http://schemas.microsoft.com/office/powerpoint/2010/main" val="343736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0"/>
          </p:nvPr>
        </p:nvSpPr>
        <p:spPr/>
        <p:txBody>
          <a:bodyPr/>
          <a:lstStyle/>
          <a:p>
            <a:fld id="{E3C49378-260A-9E40-A4D7-C08E1BA68EAA}" type="slidenum">
              <a:rPr lang="en-US" smtClean="0"/>
              <a:pPr/>
              <a:t>21</a:t>
            </a:fld>
            <a:endParaRPr lang="en-US" dirty="0"/>
          </a:p>
        </p:txBody>
      </p:sp>
      <p:sp>
        <p:nvSpPr>
          <p:cNvPr id="2" name="Line">
            <a:extLst>
              <a:ext uri="{FF2B5EF4-FFF2-40B4-BE49-F238E27FC236}">
                <a16:creationId xmlns:a16="http://schemas.microsoft.com/office/drawing/2014/main" id="{2F440436-D221-AD64-EE33-179EA98D351F}"/>
              </a:ext>
            </a:extLst>
          </p:cNvPr>
          <p:cNvSpPr/>
          <p:nvPr/>
        </p:nvSpPr>
        <p:spPr>
          <a:xfrm flipH="1" flipV="1">
            <a:off x="5958037" y="1979422"/>
            <a:ext cx="0" cy="2920810"/>
          </a:xfrm>
          <a:prstGeom prst="line">
            <a:avLst/>
          </a:prstGeom>
          <a:ln w="25400" cap="rnd">
            <a:solidFill>
              <a:srgbClr val="F04D46"/>
            </a:solidFill>
            <a:prstDash val="sysDot"/>
          </a:ln>
        </p:spPr>
        <p:txBody>
          <a:bodyPr lIns="25400" tIns="25400" rIns="25400" bIns="25400" anchor="ctr"/>
          <a:lstStyle/>
          <a:p>
            <a:pPr defTabSz="412750" hangingPunct="0">
              <a:defRPr cap="all"/>
            </a:pPr>
            <a:endParaRPr sz="1400" kern="0" cap="all" dirty="0">
              <a:solidFill>
                <a:srgbClr val="040E12"/>
              </a:solidFill>
              <a:latin typeface="Century Gothic" panose="020B0502020202020204" pitchFamily="34" charset="0"/>
              <a:cs typeface="Gotham Bold"/>
              <a:sym typeface="Gotham"/>
            </a:endParaRPr>
          </a:p>
        </p:txBody>
      </p:sp>
      <p:sp>
        <p:nvSpPr>
          <p:cNvPr id="4" name="Text Placeholder 1">
            <a:extLst>
              <a:ext uri="{FF2B5EF4-FFF2-40B4-BE49-F238E27FC236}">
                <a16:creationId xmlns:a16="http://schemas.microsoft.com/office/drawing/2014/main" id="{514EFE42-52E2-F039-7F32-5DFBB67D9366}"/>
              </a:ext>
            </a:extLst>
          </p:cNvPr>
          <p:cNvSpPr txBox="1">
            <a:spLocks/>
          </p:cNvSpPr>
          <p:nvPr/>
        </p:nvSpPr>
        <p:spPr>
          <a:xfrm>
            <a:off x="-1029090" y="2360968"/>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THE WHOLE IS GREATER THAN…">
            <a:extLst>
              <a:ext uri="{FF2B5EF4-FFF2-40B4-BE49-F238E27FC236}">
                <a16:creationId xmlns:a16="http://schemas.microsoft.com/office/drawing/2014/main" id="{CAEAE695-BB7F-DEFC-6E99-100C0EA39A3E}"/>
              </a:ext>
            </a:extLst>
          </p:cNvPr>
          <p:cNvSpPr txBox="1">
            <a:spLocks/>
          </p:cNvSpPr>
          <p:nvPr/>
        </p:nvSpPr>
        <p:spPr>
          <a:xfrm>
            <a:off x="2629805" y="1839812"/>
            <a:ext cx="6985792" cy="1990603"/>
          </a:xfrm>
          <a:prstGeom prst="rect">
            <a:avLst/>
          </a:prstGeom>
        </p:spPr>
        <p:txBody>
          <a:bodyPr/>
          <a:lstStyle>
            <a:lvl1pPr marL="0" marR="0" indent="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Thin" pitchFamily="2" charset="0"/>
                <a:ea typeface="Gotham Thin" pitchFamily="2" charset="0"/>
                <a:cs typeface="Gotham Thin" pitchFamily="2" charset="0"/>
                <a:sym typeface="Gotham"/>
              </a:defRPr>
            </a:lvl1pPr>
            <a:lvl2pPr marL="0" marR="0" indent="457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2pPr>
            <a:lvl3pPr marL="0" marR="0" indent="914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3pPr>
            <a:lvl4pPr marL="0" marR="0" indent="1371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4pPr>
            <a:lvl5pPr marL="0" marR="0" indent="18288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5pPr>
            <a:lvl6pPr marL="0" marR="0" indent="22860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6pPr>
            <a:lvl7pPr marL="0" marR="0" indent="2743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7pPr>
            <a:lvl8pPr marL="0" marR="0" indent="3200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8pPr>
            <a:lvl9pPr marL="0" marR="0" indent="3657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9pPr>
          </a:lstStyle>
          <a:p>
            <a:pPr marL="0" marR="0" lvl="0" indent="0" algn="ctr" defTabSz="412750" rtl="0" eaLnBrk="1" fontAlgn="auto" latinLnBrk="0" hangingPunct="1">
              <a:lnSpc>
                <a:spcPct val="120000"/>
              </a:lnSpc>
              <a:spcBef>
                <a:spcPts val="0"/>
              </a:spcBef>
              <a:spcAft>
                <a:spcPts val="0"/>
              </a:spcAft>
              <a:buClrTx/>
              <a:buSzTx/>
              <a:buFontTx/>
              <a:buNone/>
              <a:tabLst/>
              <a:defRPr>
                <a:solidFill>
                  <a:srgbClr val="FFAC8F"/>
                </a:solidFill>
              </a:defRPr>
            </a:pPr>
            <a:endParaRPr kumimoji="0" lang="en-US" sz="3000" b="0" i="0" u="none" strike="noStrike" kern="0" cap="none" spc="-30" normalizeH="0" baseline="0" noProof="0" dirty="0">
              <a:ln>
                <a:noFill/>
              </a:ln>
              <a:solidFill>
                <a:srgbClr val="FFFFFF"/>
              </a:solidFill>
              <a:effectLst/>
              <a:uLnTx/>
              <a:uFillTx/>
              <a:latin typeface="Gotham-ExtraLight"/>
              <a:ea typeface="+mn-ea"/>
              <a:cs typeface="Gotham-ExtraLight"/>
              <a:sym typeface="Gotham-ExtraLight"/>
            </a:endParaRPr>
          </a:p>
        </p:txBody>
      </p:sp>
      <p:sp>
        <p:nvSpPr>
          <p:cNvPr id="6" name="New Market  Selection">
            <a:extLst>
              <a:ext uri="{FF2B5EF4-FFF2-40B4-BE49-F238E27FC236}">
                <a16:creationId xmlns:a16="http://schemas.microsoft.com/office/drawing/2014/main" id="{D56DDC72-C5FD-8933-74BB-1957AD776788}"/>
              </a:ext>
            </a:extLst>
          </p:cNvPr>
          <p:cNvSpPr txBox="1"/>
          <p:nvPr/>
        </p:nvSpPr>
        <p:spPr>
          <a:xfrm>
            <a:off x="4280591" y="5746600"/>
            <a:ext cx="3354890"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algn="ct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14" name="New Service  Offering Choices">
            <a:extLst>
              <a:ext uri="{FF2B5EF4-FFF2-40B4-BE49-F238E27FC236}">
                <a16:creationId xmlns:a16="http://schemas.microsoft.com/office/drawing/2014/main" id="{854A1E47-EA69-0BAF-1826-AB140E4E75D9}"/>
              </a:ext>
            </a:extLst>
          </p:cNvPr>
          <p:cNvSpPr txBox="1"/>
          <p:nvPr/>
        </p:nvSpPr>
        <p:spPr>
          <a:xfrm>
            <a:off x="7769399" y="4908144"/>
            <a:ext cx="1759793"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15" name="Communications…">
            <a:extLst>
              <a:ext uri="{FF2B5EF4-FFF2-40B4-BE49-F238E27FC236}">
                <a16:creationId xmlns:a16="http://schemas.microsoft.com/office/drawing/2014/main" id="{2A9729E8-ADDC-8374-DF6C-898EF215C80B}"/>
              </a:ext>
            </a:extLst>
          </p:cNvPr>
          <p:cNvSpPr txBox="1"/>
          <p:nvPr/>
        </p:nvSpPr>
        <p:spPr>
          <a:xfrm>
            <a:off x="7771901" y="2535637"/>
            <a:ext cx="1803830"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16" name="Media Strategy (Be It, Don’t Say It)">
            <a:extLst>
              <a:ext uri="{FF2B5EF4-FFF2-40B4-BE49-F238E27FC236}">
                <a16:creationId xmlns:a16="http://schemas.microsoft.com/office/drawing/2014/main" id="{BD94D859-8DEB-9F1B-89D9-D61165239D15}"/>
              </a:ext>
            </a:extLst>
          </p:cNvPr>
          <p:cNvSpPr txBox="1"/>
          <p:nvPr/>
        </p:nvSpPr>
        <p:spPr>
          <a:xfrm>
            <a:off x="5630528" y="1511537"/>
            <a:ext cx="655017"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algn="ct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17" name="Line">
            <a:extLst>
              <a:ext uri="{FF2B5EF4-FFF2-40B4-BE49-F238E27FC236}">
                <a16:creationId xmlns:a16="http://schemas.microsoft.com/office/drawing/2014/main" id="{7F531D3A-692F-2582-0907-E0EAB8597961}"/>
              </a:ext>
            </a:extLst>
          </p:cNvPr>
          <p:cNvSpPr/>
          <p:nvPr/>
        </p:nvSpPr>
        <p:spPr>
          <a:xfrm flipV="1">
            <a:off x="5253976" y="4683095"/>
            <a:ext cx="329776" cy="514294"/>
          </a:xfrm>
          <a:prstGeom prst="line">
            <a:avLst/>
          </a:prstGeom>
          <a:ln w="25400" cap="rnd">
            <a:solidFill>
              <a:srgbClr val="F04D46"/>
            </a:solidFill>
            <a:prstDash val="sysDot"/>
          </a:ln>
        </p:spPr>
        <p:txBody>
          <a:bodyPr lIns="25400" tIns="25400" rIns="25400" bIns="25400" anchor="ctr"/>
          <a:lstStyle/>
          <a:p>
            <a:pPr defTabSz="412750" hangingPunct="0">
              <a:defRPr cap="all"/>
            </a:pPr>
            <a:endParaRPr sz="1400" kern="0" cap="all" dirty="0">
              <a:solidFill>
                <a:srgbClr val="040E12"/>
              </a:solidFill>
              <a:latin typeface="Century Gothic" panose="020B0502020202020204" pitchFamily="34" charset="0"/>
              <a:cs typeface="Gotham Bold"/>
              <a:sym typeface="Gotham"/>
            </a:endParaRPr>
          </a:p>
        </p:txBody>
      </p:sp>
      <p:sp>
        <p:nvSpPr>
          <p:cNvPr id="19" name="Recruitment  Messaging and  Hiring Criteria">
            <a:extLst>
              <a:ext uri="{FF2B5EF4-FFF2-40B4-BE49-F238E27FC236}">
                <a16:creationId xmlns:a16="http://schemas.microsoft.com/office/drawing/2014/main" id="{FD4304E9-1DF9-DA2D-76AF-4E3A139CD36F}"/>
              </a:ext>
            </a:extLst>
          </p:cNvPr>
          <p:cNvSpPr txBox="1"/>
          <p:nvPr/>
        </p:nvSpPr>
        <p:spPr>
          <a:xfrm>
            <a:off x="8028235" y="3609998"/>
            <a:ext cx="1947928"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21" name="Line">
            <a:extLst>
              <a:ext uri="{FF2B5EF4-FFF2-40B4-BE49-F238E27FC236}">
                <a16:creationId xmlns:a16="http://schemas.microsoft.com/office/drawing/2014/main" id="{003BAB7E-0849-1A7D-AABC-BDF5DE6F7EC6}"/>
              </a:ext>
            </a:extLst>
          </p:cNvPr>
          <p:cNvSpPr/>
          <p:nvPr/>
        </p:nvSpPr>
        <p:spPr>
          <a:xfrm flipH="1" flipV="1">
            <a:off x="6425225" y="4618673"/>
            <a:ext cx="399505" cy="578717"/>
          </a:xfrm>
          <a:prstGeom prst="line">
            <a:avLst/>
          </a:prstGeom>
          <a:ln w="25400" cap="rnd">
            <a:solidFill>
              <a:srgbClr val="F04D46"/>
            </a:solidFill>
            <a:prstDash val="sysDot"/>
          </a:ln>
        </p:spPr>
        <p:txBody>
          <a:bodyPr lIns="25400" tIns="25400" rIns="25400" bIns="25400" anchor="ctr"/>
          <a:lstStyle/>
          <a:p>
            <a:pPr defTabSz="412750" hangingPunct="0">
              <a:defRPr cap="all"/>
            </a:pPr>
            <a:endParaRPr sz="1400" kern="0" cap="all" dirty="0">
              <a:solidFill>
                <a:srgbClr val="040E12"/>
              </a:solidFill>
              <a:latin typeface="Century Gothic" panose="020B0502020202020204" pitchFamily="34" charset="0"/>
              <a:cs typeface="Gotham Bold"/>
              <a:sym typeface="Gotham"/>
            </a:endParaRPr>
          </a:p>
        </p:txBody>
      </p:sp>
      <p:grpSp>
        <p:nvGrpSpPr>
          <p:cNvPr id="22" name="Group 21">
            <a:extLst>
              <a:ext uri="{FF2B5EF4-FFF2-40B4-BE49-F238E27FC236}">
                <a16:creationId xmlns:a16="http://schemas.microsoft.com/office/drawing/2014/main" id="{2A5F66C5-4575-E220-DBF3-764B2AE7243D}"/>
              </a:ext>
            </a:extLst>
          </p:cNvPr>
          <p:cNvGrpSpPr/>
          <p:nvPr/>
        </p:nvGrpSpPr>
        <p:grpSpPr>
          <a:xfrm>
            <a:off x="4216667" y="2022230"/>
            <a:ext cx="3512867" cy="3508402"/>
            <a:chOff x="4366555" y="2116234"/>
            <a:chExt cx="3771160" cy="3766367"/>
          </a:xfrm>
        </p:grpSpPr>
        <p:sp>
          <p:nvSpPr>
            <p:cNvPr id="23" name="Circle">
              <a:extLst>
                <a:ext uri="{FF2B5EF4-FFF2-40B4-BE49-F238E27FC236}">
                  <a16:creationId xmlns:a16="http://schemas.microsoft.com/office/drawing/2014/main" id="{C8277E9D-024B-A97A-DB1F-5C6B243C70C9}"/>
                </a:ext>
              </a:extLst>
            </p:cNvPr>
            <p:cNvSpPr txBox="1">
              <a:spLocks noChangeAspect="1"/>
            </p:cNvSpPr>
            <p:nvPr/>
          </p:nvSpPr>
          <p:spPr>
            <a:xfrm>
              <a:off x="4366555" y="2116234"/>
              <a:ext cx="3771160" cy="3766367"/>
            </a:xfrm>
            <a:prstGeom prst="ellipse">
              <a:avLst/>
            </a:prstGeom>
            <a:solidFill>
              <a:srgbClr val="32185B"/>
            </a:solidFill>
            <a:ln w="238125">
              <a:solidFill>
                <a:srgbClr val="8DC1DB"/>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8DC1DB"/>
                </a:solidFill>
                <a:latin typeface="Century Gothic" panose="020B0502020202020204" pitchFamily="34" charset="0"/>
              </a:endParaRPr>
            </a:p>
          </p:txBody>
        </p:sp>
        <p:sp>
          <p:nvSpPr>
            <p:cNvPr id="24" name="Circle">
              <a:extLst>
                <a:ext uri="{FF2B5EF4-FFF2-40B4-BE49-F238E27FC236}">
                  <a16:creationId xmlns:a16="http://schemas.microsoft.com/office/drawing/2014/main" id="{F7FAAE62-B8E4-C7B9-30A1-8312A32FF0DB}"/>
                </a:ext>
              </a:extLst>
            </p:cNvPr>
            <p:cNvSpPr txBox="1">
              <a:spLocks noChangeAspect="1"/>
            </p:cNvSpPr>
            <p:nvPr/>
          </p:nvSpPr>
          <p:spPr>
            <a:xfrm>
              <a:off x="5132342" y="2885226"/>
              <a:ext cx="2231219" cy="2228383"/>
            </a:xfrm>
            <a:prstGeom prst="ellipse">
              <a:avLst/>
            </a:prstGeom>
            <a:solidFill>
              <a:srgbClr val="32185B"/>
            </a:solidFill>
            <a:ln w="238125">
              <a:solidFill>
                <a:srgbClr val="8DC1DB"/>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8DC1DB"/>
                </a:solidFill>
                <a:latin typeface="Century Gothic" panose="020B0502020202020204" pitchFamily="34" charset="0"/>
              </a:endParaRPr>
            </a:p>
          </p:txBody>
        </p:sp>
      </p:grpSp>
      <p:sp>
        <p:nvSpPr>
          <p:cNvPr id="25" name="TextBox 24">
            <a:extLst>
              <a:ext uri="{FF2B5EF4-FFF2-40B4-BE49-F238E27FC236}">
                <a16:creationId xmlns:a16="http://schemas.microsoft.com/office/drawing/2014/main" id="{309666F1-B936-D07B-07C0-1764416F3FDB}"/>
              </a:ext>
            </a:extLst>
          </p:cNvPr>
          <p:cNvSpPr txBox="1"/>
          <p:nvPr/>
        </p:nvSpPr>
        <p:spPr>
          <a:xfrm>
            <a:off x="5106556" y="3613847"/>
            <a:ext cx="1731174" cy="307777"/>
          </a:xfrm>
          <a:prstGeom prst="rect">
            <a:avLst/>
          </a:prstGeom>
          <a:noFill/>
        </p:spPr>
        <p:txBody>
          <a:bodyPr wrap="square">
            <a:spAutoFit/>
          </a:bodyPr>
          <a:lstStyle/>
          <a:p>
            <a:pPr algn="ctr"/>
            <a:r>
              <a:rPr lang="en-US" sz="1400" b="1" dirty="0">
                <a:solidFill>
                  <a:srgbClr val="8DC1DB"/>
                </a:solidFill>
                <a:latin typeface="Century Gothic" panose="020B0502020202020204" pitchFamily="34" charset="0"/>
                <a:sym typeface="Gotham"/>
              </a:rPr>
              <a:t>Copy</a:t>
            </a:r>
            <a:endParaRPr lang="en-US" sz="1400" b="1" dirty="0">
              <a:solidFill>
                <a:srgbClr val="8DC1DB"/>
              </a:solidFill>
              <a:latin typeface="Century Gothic" panose="020B0502020202020204" pitchFamily="34" charset="0"/>
            </a:endParaRPr>
          </a:p>
        </p:txBody>
      </p:sp>
      <p:sp>
        <p:nvSpPr>
          <p:cNvPr id="26" name="New Service  Offering Choices">
            <a:extLst>
              <a:ext uri="{FF2B5EF4-FFF2-40B4-BE49-F238E27FC236}">
                <a16:creationId xmlns:a16="http://schemas.microsoft.com/office/drawing/2014/main" id="{EBA8978A-918A-C008-850D-4E0912B0431B}"/>
              </a:ext>
            </a:extLst>
          </p:cNvPr>
          <p:cNvSpPr txBox="1"/>
          <p:nvPr/>
        </p:nvSpPr>
        <p:spPr>
          <a:xfrm>
            <a:off x="2409678" y="4908144"/>
            <a:ext cx="1759793"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algn="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27" name="Communications…">
            <a:extLst>
              <a:ext uri="{FF2B5EF4-FFF2-40B4-BE49-F238E27FC236}">
                <a16:creationId xmlns:a16="http://schemas.microsoft.com/office/drawing/2014/main" id="{5F8B5CC8-ACB6-B0B9-596C-37417CE83093}"/>
              </a:ext>
            </a:extLst>
          </p:cNvPr>
          <p:cNvSpPr txBox="1"/>
          <p:nvPr/>
        </p:nvSpPr>
        <p:spPr>
          <a:xfrm>
            <a:off x="2412180" y="2535637"/>
            <a:ext cx="1803830"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algn="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
        <p:nvSpPr>
          <p:cNvPr id="28" name="Recruitment  Messaging and  Hiring Criteria">
            <a:extLst>
              <a:ext uri="{FF2B5EF4-FFF2-40B4-BE49-F238E27FC236}">
                <a16:creationId xmlns:a16="http://schemas.microsoft.com/office/drawing/2014/main" id="{CDDCB9A8-8213-A70B-0F1F-E0374D130153}"/>
              </a:ext>
            </a:extLst>
          </p:cNvPr>
          <p:cNvSpPr txBox="1"/>
          <p:nvPr/>
        </p:nvSpPr>
        <p:spPr>
          <a:xfrm>
            <a:off x="1952412" y="3609998"/>
            <a:ext cx="1947928" cy="273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lstStyle>
            <a:lvl1pPr defTabSz="825500">
              <a:spcBef>
                <a:spcPts val="0"/>
              </a:spcBef>
              <a:defRPr sz="3000" cap="all"/>
            </a:lvl1pPr>
          </a:lstStyle>
          <a:p>
            <a:pPr algn="r" defTabSz="412750" hangingPunct="0">
              <a:defRPr/>
            </a:pPr>
            <a:r>
              <a:rPr lang="en-US" sz="1300" b="1" kern="0" cap="none" dirty="0">
                <a:solidFill>
                  <a:srgbClr val="E4F431"/>
                </a:solidFill>
                <a:latin typeface="Century Gothic" panose="020B0502020202020204" pitchFamily="34" charset="0"/>
                <a:cs typeface="Gotham Black" pitchFamily="2" charset="0"/>
                <a:sym typeface="Gotham"/>
              </a:rPr>
              <a:t>Copy</a:t>
            </a:r>
          </a:p>
        </p:txBody>
      </p:sp>
    </p:spTree>
    <p:extLst>
      <p:ext uri="{BB962C8B-B14F-4D97-AF65-F5344CB8AC3E}">
        <p14:creationId xmlns:p14="http://schemas.microsoft.com/office/powerpoint/2010/main" val="374241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0"/>
          </p:nvPr>
        </p:nvSpPr>
        <p:spPr/>
        <p:txBody>
          <a:bodyPr/>
          <a:lstStyle/>
          <a:p>
            <a:fld id="{E3C49378-260A-9E40-A4D7-C08E1BA68EAA}" type="slidenum">
              <a:rPr lang="en-US" smtClean="0"/>
              <a:pPr/>
              <a:t>22</a:t>
            </a:fld>
            <a:endParaRPr lang="en-US" dirty="0"/>
          </a:p>
        </p:txBody>
      </p:sp>
      <p:sp>
        <p:nvSpPr>
          <p:cNvPr id="8" name="Circle">
            <a:extLst>
              <a:ext uri="{FF2B5EF4-FFF2-40B4-BE49-F238E27FC236}">
                <a16:creationId xmlns:a16="http://schemas.microsoft.com/office/drawing/2014/main" id="{EE8B3FD3-57B5-8DA4-7407-1E3730F17BE1}"/>
              </a:ext>
            </a:extLst>
          </p:cNvPr>
          <p:cNvSpPr txBox="1">
            <a:spLocks noChangeAspect="1"/>
          </p:cNvSpPr>
          <p:nvPr/>
        </p:nvSpPr>
        <p:spPr>
          <a:xfrm>
            <a:off x="1265816"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Copy within the circle will go here.</a:t>
            </a:r>
          </a:p>
        </p:txBody>
      </p:sp>
      <p:sp>
        <p:nvSpPr>
          <p:cNvPr id="9" name="Circle">
            <a:extLst>
              <a:ext uri="{FF2B5EF4-FFF2-40B4-BE49-F238E27FC236}">
                <a16:creationId xmlns:a16="http://schemas.microsoft.com/office/drawing/2014/main" id="{0A6A97EF-102D-A18F-0C1E-B3116A1CEEB4}"/>
              </a:ext>
            </a:extLst>
          </p:cNvPr>
          <p:cNvSpPr txBox="1">
            <a:spLocks noChangeAspect="1"/>
          </p:cNvSpPr>
          <p:nvPr/>
        </p:nvSpPr>
        <p:spPr>
          <a:xfrm>
            <a:off x="3810624"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Copy within the circle will go here.</a:t>
            </a:r>
          </a:p>
        </p:txBody>
      </p:sp>
      <p:sp>
        <p:nvSpPr>
          <p:cNvPr id="10" name="Circle">
            <a:extLst>
              <a:ext uri="{FF2B5EF4-FFF2-40B4-BE49-F238E27FC236}">
                <a16:creationId xmlns:a16="http://schemas.microsoft.com/office/drawing/2014/main" id="{64BF4939-3366-14E1-0466-111542B9FFCE}"/>
              </a:ext>
            </a:extLst>
          </p:cNvPr>
          <p:cNvSpPr txBox="1">
            <a:spLocks noChangeAspect="1"/>
          </p:cNvSpPr>
          <p:nvPr/>
        </p:nvSpPr>
        <p:spPr>
          <a:xfrm>
            <a:off x="6352812"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Copy within the circle will go here.</a:t>
            </a:r>
          </a:p>
        </p:txBody>
      </p:sp>
      <p:sp>
        <p:nvSpPr>
          <p:cNvPr id="11" name="Circle">
            <a:extLst>
              <a:ext uri="{FF2B5EF4-FFF2-40B4-BE49-F238E27FC236}">
                <a16:creationId xmlns:a16="http://schemas.microsoft.com/office/drawing/2014/main" id="{2EC08ACC-C7AC-24DC-3FE4-D5AA7209AD73}"/>
              </a:ext>
            </a:extLst>
          </p:cNvPr>
          <p:cNvSpPr txBox="1">
            <a:spLocks noChangeAspect="1"/>
          </p:cNvSpPr>
          <p:nvPr/>
        </p:nvSpPr>
        <p:spPr>
          <a:xfrm>
            <a:off x="8924757"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Copy within the circle will go here.</a:t>
            </a:r>
          </a:p>
        </p:txBody>
      </p:sp>
    </p:spTree>
    <p:extLst>
      <p:ext uri="{BB962C8B-B14F-4D97-AF65-F5344CB8AC3E}">
        <p14:creationId xmlns:p14="http://schemas.microsoft.com/office/powerpoint/2010/main" val="222233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a:xfrm>
            <a:off x="800129" y="640079"/>
            <a:ext cx="9732120" cy="1163259"/>
          </a:xfrm>
        </p:spPr>
        <p:txBody>
          <a:bodyPr/>
          <a:lstStyle/>
          <a:p>
            <a:r>
              <a:rPr lang="en-US" dirty="0"/>
              <a:t>MAIN HEADING</a:t>
            </a:r>
          </a:p>
        </p:txBody>
      </p:sp>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0"/>
          </p:nvPr>
        </p:nvSpPr>
        <p:spPr>
          <a:xfrm>
            <a:off x="795529" y="6336792"/>
            <a:ext cx="615583" cy="365125"/>
          </a:xfrm>
        </p:spPr>
        <p:txBody>
          <a:bodyPr/>
          <a:lstStyle/>
          <a:p>
            <a:fld id="{E3C49378-260A-9E40-A4D7-C08E1BA68EAA}" type="slidenum">
              <a:rPr lang="en-US" smtClean="0"/>
              <a:pPr/>
              <a:t>23</a:t>
            </a:fld>
            <a:endParaRPr lang="en-US" dirty="0"/>
          </a:p>
        </p:txBody>
      </p:sp>
      <p:sp>
        <p:nvSpPr>
          <p:cNvPr id="4" name="Text Placeholder 1">
            <a:extLst>
              <a:ext uri="{FF2B5EF4-FFF2-40B4-BE49-F238E27FC236}">
                <a16:creationId xmlns:a16="http://schemas.microsoft.com/office/drawing/2014/main" id="{514EFE42-52E2-F039-7F32-5DFBB67D9366}"/>
              </a:ext>
            </a:extLst>
          </p:cNvPr>
          <p:cNvSpPr txBox="1">
            <a:spLocks/>
          </p:cNvSpPr>
          <p:nvPr/>
        </p:nvSpPr>
        <p:spPr>
          <a:xfrm>
            <a:off x="-1029090" y="2360968"/>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Line">
            <a:extLst>
              <a:ext uri="{FF2B5EF4-FFF2-40B4-BE49-F238E27FC236}">
                <a16:creationId xmlns:a16="http://schemas.microsoft.com/office/drawing/2014/main" id="{19AFDF73-CA47-1906-B160-9791A32B4169}"/>
              </a:ext>
            </a:extLst>
          </p:cNvPr>
          <p:cNvSpPr/>
          <p:nvPr/>
        </p:nvSpPr>
        <p:spPr>
          <a:xfrm>
            <a:off x="5532746" y="3740635"/>
            <a:ext cx="1255901" cy="0"/>
          </a:xfrm>
          <a:prstGeom prst="line">
            <a:avLst/>
          </a:prstGeom>
          <a:ln w="57150" cap="sq">
            <a:solidFill>
              <a:srgbClr val="F04D46"/>
            </a:solidFill>
            <a:prstDash val="solid"/>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9" name="Ownable, Relevant  Brand Platform…">
            <a:extLst>
              <a:ext uri="{FF2B5EF4-FFF2-40B4-BE49-F238E27FC236}">
                <a16:creationId xmlns:a16="http://schemas.microsoft.com/office/drawing/2014/main" id="{AF488D4D-8BFD-FB54-65B0-E7DF9A7F0463}"/>
              </a:ext>
            </a:extLst>
          </p:cNvPr>
          <p:cNvSpPr txBox="1"/>
          <p:nvPr/>
        </p:nvSpPr>
        <p:spPr>
          <a:xfrm>
            <a:off x="7110900" y="2957734"/>
            <a:ext cx="4547942" cy="1611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defTabSz="412750" hangingPunct="0">
              <a:defRPr sz="3000"/>
            </a:pPr>
            <a:r>
              <a:rPr lang="en-US" sz="1400" b="1" kern="0" dirty="0">
                <a:solidFill>
                  <a:srgbClr val="8DC1DB"/>
                </a:solidFill>
                <a:latin typeface="Century Gothic" panose="020B0502020202020204" pitchFamily="34" charset="0"/>
                <a:cs typeface="Gotham Bold" pitchFamily="2" charset="0"/>
                <a:sym typeface="Gotham"/>
              </a:rPr>
              <a:t>Main copy here</a:t>
            </a:r>
            <a:endParaRPr sz="1400" b="1" kern="0" dirty="0">
              <a:solidFill>
                <a:srgbClr val="8DC1DB"/>
              </a:solidFill>
              <a:latin typeface="Century Gothic" panose="020B0502020202020204" pitchFamily="34" charset="0"/>
              <a:cs typeface="Gotham Bold" pitchFamily="2" charset="0"/>
              <a:sym typeface="Gotham"/>
            </a:endParaRPr>
          </a:p>
        </p:txBody>
      </p:sp>
      <p:sp>
        <p:nvSpPr>
          <p:cNvPr id="10" name="INVESTORS">
            <a:extLst>
              <a:ext uri="{FF2B5EF4-FFF2-40B4-BE49-F238E27FC236}">
                <a16:creationId xmlns:a16="http://schemas.microsoft.com/office/drawing/2014/main" id="{9E0C40F2-47FA-A51D-3FCD-407050626AF2}"/>
              </a:ext>
            </a:extLst>
          </p:cNvPr>
          <p:cNvSpPr txBox="1"/>
          <p:nvPr/>
        </p:nvSpPr>
        <p:spPr>
          <a:xfrm>
            <a:off x="1901886" y="2306827"/>
            <a:ext cx="815760" cy="24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825500">
              <a:spcBef>
                <a:spcPts val="0"/>
              </a:spcBef>
              <a:defRPr sz="1700" cap="all"/>
            </a:lvl1pPr>
          </a:lstStyle>
          <a:p>
            <a:pPr algn="ctr" defTabSz="412750" hangingPunct="0">
              <a:defRPr/>
            </a:pPr>
            <a:r>
              <a:rPr lang="en-US" sz="750" b="1" kern="0" cap="none" dirty="0">
                <a:solidFill>
                  <a:srgbClr val="8DC1DB"/>
                </a:solidFill>
                <a:latin typeface="Century Gothic" panose="020B0502020202020204" pitchFamily="34" charset="0"/>
                <a:cs typeface="Gotham Black" pitchFamily="2" charset="0"/>
                <a:sym typeface="Gotham"/>
              </a:rPr>
              <a:t>Copy</a:t>
            </a:r>
          </a:p>
        </p:txBody>
      </p:sp>
      <p:sp>
        <p:nvSpPr>
          <p:cNvPr id="11" name="Circle">
            <a:extLst>
              <a:ext uri="{FF2B5EF4-FFF2-40B4-BE49-F238E27FC236}">
                <a16:creationId xmlns:a16="http://schemas.microsoft.com/office/drawing/2014/main" id="{37D4E7A8-873A-0ADA-7C1A-84B823FAA2A3}"/>
              </a:ext>
            </a:extLst>
          </p:cNvPr>
          <p:cNvSpPr/>
          <p:nvPr/>
        </p:nvSpPr>
        <p:spPr>
          <a:xfrm>
            <a:off x="1789863" y="1924019"/>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2" name="Circle">
            <a:extLst>
              <a:ext uri="{FF2B5EF4-FFF2-40B4-BE49-F238E27FC236}">
                <a16:creationId xmlns:a16="http://schemas.microsoft.com/office/drawing/2014/main" id="{C318FAEF-1D1F-07ED-70BB-550654158154}"/>
              </a:ext>
            </a:extLst>
          </p:cNvPr>
          <p:cNvSpPr/>
          <p:nvPr/>
        </p:nvSpPr>
        <p:spPr>
          <a:xfrm>
            <a:off x="1813589" y="320047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dirty="0">
              <a:solidFill>
                <a:srgbClr val="FFFFFF"/>
              </a:solidFill>
              <a:latin typeface="Century Gothic" panose="020B0502020202020204" pitchFamily="34" charset="0"/>
              <a:ea typeface="Helvetica Neue Medium"/>
              <a:cs typeface="Gotham Medium" pitchFamily="2" charset="0"/>
              <a:sym typeface="Helvetica Neue Medium"/>
            </a:endParaRPr>
          </a:p>
        </p:txBody>
      </p:sp>
      <p:sp>
        <p:nvSpPr>
          <p:cNvPr id="13" name="Circle">
            <a:extLst>
              <a:ext uri="{FF2B5EF4-FFF2-40B4-BE49-F238E27FC236}">
                <a16:creationId xmlns:a16="http://schemas.microsoft.com/office/drawing/2014/main" id="{00924E70-BBEE-3C86-E09D-7E9ABBB5B5D7}"/>
              </a:ext>
            </a:extLst>
          </p:cNvPr>
          <p:cNvSpPr/>
          <p:nvPr/>
        </p:nvSpPr>
        <p:spPr>
          <a:xfrm>
            <a:off x="1813589" y="4475509"/>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b="1" kern="0" dirty="0">
              <a:solidFill>
                <a:srgbClr val="FFFFFF"/>
              </a:solidFill>
              <a:latin typeface="Century Gothic" panose="020B0502020202020204" pitchFamily="34" charset="0"/>
              <a:ea typeface="Helvetica Neue Medium"/>
              <a:cs typeface="Gotham Black" pitchFamily="2" charset="0"/>
              <a:sym typeface="Helvetica Neue Medium"/>
            </a:endParaRPr>
          </a:p>
        </p:txBody>
      </p:sp>
      <p:sp>
        <p:nvSpPr>
          <p:cNvPr id="18" name="Circle">
            <a:extLst>
              <a:ext uri="{FF2B5EF4-FFF2-40B4-BE49-F238E27FC236}">
                <a16:creationId xmlns:a16="http://schemas.microsoft.com/office/drawing/2014/main" id="{D493B163-35EA-1534-222E-F4BB72486A28}"/>
              </a:ext>
            </a:extLst>
          </p:cNvPr>
          <p:cNvSpPr/>
          <p:nvPr/>
        </p:nvSpPr>
        <p:spPr>
          <a:xfrm>
            <a:off x="4411453" y="320047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20" name="Circle">
            <a:extLst>
              <a:ext uri="{FF2B5EF4-FFF2-40B4-BE49-F238E27FC236}">
                <a16:creationId xmlns:a16="http://schemas.microsoft.com/office/drawing/2014/main" id="{4F9B6662-AD8F-5355-0EA3-C038E90CF3EA}"/>
              </a:ext>
            </a:extLst>
          </p:cNvPr>
          <p:cNvSpPr/>
          <p:nvPr/>
        </p:nvSpPr>
        <p:spPr>
          <a:xfrm>
            <a:off x="3112521" y="194090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29" name="Circle">
            <a:extLst>
              <a:ext uri="{FF2B5EF4-FFF2-40B4-BE49-F238E27FC236}">
                <a16:creationId xmlns:a16="http://schemas.microsoft.com/office/drawing/2014/main" id="{F9367063-C751-8FBC-5E4E-CFD685BBBFAD}"/>
              </a:ext>
            </a:extLst>
          </p:cNvPr>
          <p:cNvSpPr/>
          <p:nvPr/>
        </p:nvSpPr>
        <p:spPr>
          <a:xfrm>
            <a:off x="3112521" y="320047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30" name="Circle">
            <a:extLst>
              <a:ext uri="{FF2B5EF4-FFF2-40B4-BE49-F238E27FC236}">
                <a16:creationId xmlns:a16="http://schemas.microsoft.com/office/drawing/2014/main" id="{D9055359-CE3A-7368-F857-5BFB50C458E9}"/>
              </a:ext>
            </a:extLst>
          </p:cNvPr>
          <p:cNvSpPr/>
          <p:nvPr/>
        </p:nvSpPr>
        <p:spPr>
          <a:xfrm>
            <a:off x="3112521" y="4482893"/>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31" name="PHYSICIANS/HEALTHCARE PROFESSIONALS">
            <a:extLst>
              <a:ext uri="{FF2B5EF4-FFF2-40B4-BE49-F238E27FC236}">
                <a16:creationId xmlns:a16="http://schemas.microsoft.com/office/drawing/2014/main" id="{C6D6D22F-7E4B-6602-7E60-AA88C5CA8BDB}"/>
              </a:ext>
            </a:extLst>
          </p:cNvPr>
          <p:cNvSpPr txBox="1"/>
          <p:nvPr/>
        </p:nvSpPr>
        <p:spPr>
          <a:xfrm>
            <a:off x="3164542" y="2223399"/>
            <a:ext cx="1006311" cy="464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a:pPr>
            <a:r>
              <a:rPr lang="en-US" sz="750" b="1" kern="0" cap="none" dirty="0">
                <a:solidFill>
                  <a:srgbClr val="8DC1DB"/>
                </a:solidFill>
                <a:latin typeface="Century Gothic" panose="020B0502020202020204" pitchFamily="34" charset="0"/>
                <a:cs typeface="Gotham Black" pitchFamily="2" charset="0"/>
                <a:sym typeface="Gotham"/>
              </a:rPr>
              <a:t>Copy</a:t>
            </a:r>
          </a:p>
        </p:txBody>
      </p:sp>
      <p:sp>
        <p:nvSpPr>
          <p:cNvPr id="32" name="HOSPITAL…">
            <a:extLst>
              <a:ext uri="{FF2B5EF4-FFF2-40B4-BE49-F238E27FC236}">
                <a16:creationId xmlns:a16="http://schemas.microsoft.com/office/drawing/2014/main" id="{433AD5F6-A083-BE93-2E1E-E8AD03A56581}"/>
              </a:ext>
            </a:extLst>
          </p:cNvPr>
          <p:cNvSpPr txBox="1"/>
          <p:nvPr/>
        </p:nvSpPr>
        <p:spPr>
          <a:xfrm>
            <a:off x="3161018" y="3402402"/>
            <a:ext cx="961334" cy="703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a:pPr>
            <a:r>
              <a:rPr lang="en-US" sz="750" b="1" kern="0" cap="none" dirty="0">
                <a:solidFill>
                  <a:srgbClr val="8DC1DB"/>
                </a:solidFill>
                <a:latin typeface="Century Gothic" panose="020B0502020202020204" pitchFamily="34" charset="0"/>
                <a:cs typeface="Gotham Black" pitchFamily="2" charset="0"/>
                <a:sym typeface="Gotham"/>
              </a:rPr>
              <a:t>Copy</a:t>
            </a:r>
          </a:p>
        </p:txBody>
      </p:sp>
      <p:sp>
        <p:nvSpPr>
          <p:cNvPr id="33" name="TEAM MEMBERS…">
            <a:extLst>
              <a:ext uri="{FF2B5EF4-FFF2-40B4-BE49-F238E27FC236}">
                <a16:creationId xmlns:a16="http://schemas.microsoft.com/office/drawing/2014/main" id="{7A137E43-A984-D75F-38BC-AC595BEDDC01}"/>
              </a:ext>
            </a:extLst>
          </p:cNvPr>
          <p:cNvSpPr txBox="1"/>
          <p:nvPr/>
        </p:nvSpPr>
        <p:spPr>
          <a:xfrm>
            <a:off x="3161018" y="4832326"/>
            <a:ext cx="961335" cy="359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a:pPr>
            <a:r>
              <a:rPr lang="en-US" sz="750" b="1" kern="0" cap="none" dirty="0">
                <a:solidFill>
                  <a:srgbClr val="8DC1DB"/>
                </a:solidFill>
                <a:latin typeface="Century Gothic" panose="020B0502020202020204" pitchFamily="34" charset="0"/>
                <a:cs typeface="Gotham Black" pitchFamily="2" charset="0"/>
                <a:sym typeface="Gotham"/>
              </a:rPr>
              <a:t>Copy</a:t>
            </a:r>
          </a:p>
        </p:txBody>
      </p:sp>
      <p:sp>
        <p:nvSpPr>
          <p:cNvPr id="34" name="OEMS">
            <a:extLst>
              <a:ext uri="{FF2B5EF4-FFF2-40B4-BE49-F238E27FC236}">
                <a16:creationId xmlns:a16="http://schemas.microsoft.com/office/drawing/2014/main" id="{2D6BF69D-A078-0425-225A-1FE25BA369A3}"/>
              </a:ext>
            </a:extLst>
          </p:cNvPr>
          <p:cNvSpPr txBox="1"/>
          <p:nvPr/>
        </p:nvSpPr>
        <p:spPr>
          <a:xfrm>
            <a:off x="1913457" y="3609075"/>
            <a:ext cx="815760" cy="241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825500">
              <a:spcBef>
                <a:spcPts val="0"/>
              </a:spcBef>
              <a:defRPr sz="1700" cap="all"/>
            </a:lvl1pPr>
          </a:lstStyle>
          <a:p>
            <a:pPr algn="ctr" defTabSz="412750" hangingPunct="0">
              <a:defRPr/>
            </a:pPr>
            <a:r>
              <a:rPr lang="en-US" sz="750" b="1" kern="0" cap="none" dirty="0">
                <a:solidFill>
                  <a:srgbClr val="8DC1DB"/>
                </a:solidFill>
                <a:latin typeface="Century Gothic" panose="020B0502020202020204" pitchFamily="34" charset="0"/>
                <a:cs typeface="Gotham Black" pitchFamily="2" charset="0"/>
                <a:sym typeface="Gotham"/>
              </a:rPr>
              <a:t>Copy</a:t>
            </a:r>
          </a:p>
        </p:txBody>
      </p:sp>
      <p:sp>
        <p:nvSpPr>
          <p:cNvPr id="35" name="GOVN/ASSOC/ ADVOCACY GROUPS">
            <a:extLst>
              <a:ext uri="{FF2B5EF4-FFF2-40B4-BE49-F238E27FC236}">
                <a16:creationId xmlns:a16="http://schemas.microsoft.com/office/drawing/2014/main" id="{1002A760-2550-C32D-DD3C-85E778555233}"/>
              </a:ext>
            </a:extLst>
          </p:cNvPr>
          <p:cNvSpPr txBox="1"/>
          <p:nvPr/>
        </p:nvSpPr>
        <p:spPr>
          <a:xfrm>
            <a:off x="1889312" y="4717447"/>
            <a:ext cx="906885" cy="589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1700" cap="all"/>
            </a:pPr>
            <a:r>
              <a:rPr lang="en-US" sz="750" b="1" kern="0" cap="none" dirty="0">
                <a:solidFill>
                  <a:srgbClr val="8DC1DB"/>
                </a:solidFill>
                <a:latin typeface="Century Gothic" panose="020B0502020202020204" pitchFamily="34" charset="0"/>
                <a:cs typeface="Gotham Black" pitchFamily="2" charset="0"/>
                <a:sym typeface="Gotham"/>
              </a:rPr>
              <a:t>Copy</a:t>
            </a:r>
            <a:endParaRPr lang="en-US" sz="750" b="1" kern="0" dirty="0">
              <a:solidFill>
                <a:srgbClr val="8DC1DB"/>
              </a:solidFill>
              <a:latin typeface="Century Gothic" panose="020B0502020202020204" pitchFamily="34" charset="0"/>
              <a:cs typeface="Gotham Black" pitchFamily="2" charset="0"/>
              <a:sym typeface="Gotham"/>
            </a:endParaRPr>
          </a:p>
        </p:txBody>
      </p:sp>
      <p:sp>
        <p:nvSpPr>
          <p:cNvPr id="36" name="PATIENTS">
            <a:extLst>
              <a:ext uri="{FF2B5EF4-FFF2-40B4-BE49-F238E27FC236}">
                <a16:creationId xmlns:a16="http://schemas.microsoft.com/office/drawing/2014/main" id="{142967DB-4F73-75A5-AA89-DDF671C7A54F}"/>
              </a:ext>
            </a:extLst>
          </p:cNvPr>
          <p:cNvSpPr txBox="1"/>
          <p:nvPr/>
        </p:nvSpPr>
        <p:spPr>
          <a:xfrm>
            <a:off x="4532739" y="3601482"/>
            <a:ext cx="815760" cy="241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825500">
              <a:spcBef>
                <a:spcPts val="0"/>
              </a:spcBef>
              <a:defRPr sz="1700" cap="all"/>
            </a:lvl1pPr>
          </a:lstStyle>
          <a:p>
            <a:pPr algn="ctr" defTabSz="412750" hangingPunct="0">
              <a:defRPr/>
            </a:pPr>
            <a:r>
              <a:rPr lang="en-US" sz="750" b="1" kern="0" cap="none" dirty="0">
                <a:solidFill>
                  <a:srgbClr val="8DC1DB"/>
                </a:solidFill>
                <a:latin typeface="Century Gothic" panose="020B0502020202020204" pitchFamily="34" charset="0"/>
                <a:cs typeface="Gotham Black" pitchFamily="2" charset="0"/>
                <a:sym typeface="Gotham"/>
              </a:rPr>
              <a:t>Copy</a:t>
            </a:r>
          </a:p>
        </p:txBody>
      </p:sp>
    </p:spTree>
    <p:extLst>
      <p:ext uri="{BB962C8B-B14F-4D97-AF65-F5344CB8AC3E}">
        <p14:creationId xmlns:p14="http://schemas.microsoft.com/office/powerpoint/2010/main" val="262711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0"/>
          </p:nvPr>
        </p:nvSpPr>
        <p:spPr/>
        <p:txBody>
          <a:bodyPr/>
          <a:lstStyle/>
          <a:p>
            <a:fld id="{E3C49378-260A-9E40-A4D7-C08E1BA68EAA}" type="slidenum">
              <a:rPr lang="en-US" smtClean="0"/>
              <a:pPr/>
              <a:t>24</a:t>
            </a:fld>
            <a:endParaRPr lang="en-US" dirty="0"/>
          </a:p>
        </p:txBody>
      </p:sp>
      <p:sp>
        <p:nvSpPr>
          <p:cNvPr id="4" name="Text Placeholder 1">
            <a:extLst>
              <a:ext uri="{FF2B5EF4-FFF2-40B4-BE49-F238E27FC236}">
                <a16:creationId xmlns:a16="http://schemas.microsoft.com/office/drawing/2014/main" id="{514EFE42-52E2-F039-7F32-5DFBB67D9366}"/>
              </a:ext>
            </a:extLst>
          </p:cNvPr>
          <p:cNvSpPr txBox="1">
            <a:spLocks/>
          </p:cNvSpPr>
          <p:nvPr/>
        </p:nvSpPr>
        <p:spPr>
          <a:xfrm>
            <a:off x="-1029090" y="2360968"/>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Content Placeholder 3">
            <a:extLst>
              <a:ext uri="{FF2B5EF4-FFF2-40B4-BE49-F238E27FC236}">
                <a16:creationId xmlns:a16="http://schemas.microsoft.com/office/drawing/2014/main" id="{9F72A39F-1D2C-E572-63D1-B90741D09C74}"/>
              </a:ext>
            </a:extLst>
          </p:cNvPr>
          <p:cNvSpPr txBox="1">
            <a:spLocks/>
          </p:cNvSpPr>
          <p:nvPr/>
        </p:nvSpPr>
        <p:spPr>
          <a:xfrm>
            <a:off x="813808" y="2858078"/>
            <a:ext cx="4071458" cy="60325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solidFill>
                  <a:srgbClr val="FFAC8F"/>
                </a:solidFill>
              </a:defRPr>
            </a:pPr>
            <a:r>
              <a:rPr lang="en-US" sz="2000" dirty="0">
                <a:solidFill>
                  <a:schemeClr val="bg1"/>
                </a:solidFill>
                <a:latin typeface="Century Gothic" panose="020B0502020202020204" pitchFamily="34" charset="0"/>
              </a:rPr>
              <a:t>Main bold copy will go here and here and here and here.</a:t>
            </a:r>
          </a:p>
        </p:txBody>
      </p:sp>
      <p:sp>
        <p:nvSpPr>
          <p:cNvPr id="5" name="Text Placeholder 1">
            <a:extLst>
              <a:ext uri="{FF2B5EF4-FFF2-40B4-BE49-F238E27FC236}">
                <a16:creationId xmlns:a16="http://schemas.microsoft.com/office/drawing/2014/main" id="{A6361911-06D4-66E6-F3AB-7EC5017A750E}"/>
              </a:ext>
            </a:extLst>
          </p:cNvPr>
          <p:cNvSpPr txBox="1">
            <a:spLocks/>
          </p:cNvSpPr>
          <p:nvPr/>
        </p:nvSpPr>
        <p:spPr>
          <a:xfrm>
            <a:off x="960969" y="1782606"/>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6" name="None of these would be functional or valuable without the others, but together they yield our positioning">
            <a:extLst>
              <a:ext uri="{FF2B5EF4-FFF2-40B4-BE49-F238E27FC236}">
                <a16:creationId xmlns:a16="http://schemas.microsoft.com/office/drawing/2014/main" id="{FA9C9A7A-92F3-948E-7215-A1DA9E4829F1}"/>
              </a:ext>
            </a:extLst>
          </p:cNvPr>
          <p:cNvSpPr txBox="1">
            <a:spLocks/>
          </p:cNvSpPr>
          <p:nvPr/>
        </p:nvSpPr>
        <p:spPr>
          <a:xfrm>
            <a:off x="830277" y="3540732"/>
            <a:ext cx="3657056" cy="736644"/>
          </a:xfrm>
          <a:prstGeom prst="rect">
            <a:avLst/>
          </a:prstGeom>
        </p:spPr>
        <p:txBody>
          <a:bodyPr/>
          <a:lstStyle>
            <a:lvl1pPr marL="518583" marR="0" indent="-518583" algn="ctr"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66ADBF"/>
                </a:solidFill>
                <a:uFillTx/>
                <a:latin typeface="Gotham Extra Light" pitchFamily="2" charset="0"/>
                <a:ea typeface="Gotham Extra Light" pitchFamily="2" charset="0"/>
                <a:cs typeface="Gotham Extra Light" pitchFamily="2" charset="0"/>
                <a:sym typeface="Gotham"/>
              </a:defRPr>
            </a:lvl1pPr>
            <a:lvl2pPr marL="1407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2pPr>
            <a:lvl3pPr marL="2296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3pPr>
            <a:lvl4pPr marL="3185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4pPr>
            <a:lvl5pPr marL="4074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5pPr>
            <a:lvl6pPr marL="4963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6pPr>
            <a:lvl7pPr marL="5852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7pPr>
            <a:lvl8pPr marL="6741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8pPr>
            <a:lvl9pPr marL="7630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9pPr>
          </a:lstStyle>
          <a:p>
            <a:pPr marL="0" indent="0" algn="l" defTabSz="825500" hangingPunct="0">
              <a:lnSpc>
                <a:spcPts val="1430"/>
              </a:lnSpc>
              <a:spcBef>
                <a:spcPts val="0"/>
              </a:spcBef>
              <a:buClr>
                <a:srgbClr val="E07F6C"/>
              </a:buClr>
              <a:buSzPct val="123000"/>
              <a:buNone/>
              <a:defRPr sz="2500"/>
            </a:pPr>
            <a:r>
              <a:rPr lang="en-US" sz="1200" kern="0" dirty="0">
                <a:solidFill>
                  <a:schemeClr val="bg1"/>
                </a:solidFill>
                <a:latin typeface="Century Gothic" panose="020B0502020202020204" pitchFamily="34" charset="0"/>
                <a:ea typeface="+mn-ea"/>
                <a:cs typeface="Gotham Light" pitchFamily="2" charset="0"/>
                <a:sym typeface="Gotham-ExtraLight"/>
              </a:rPr>
              <a:t>Sub copy here </a:t>
            </a:r>
            <a:r>
              <a:rPr lang="en-US" sz="1200" kern="0" dirty="0">
                <a:solidFill>
                  <a:schemeClr val="bg1"/>
                </a:solidFill>
                <a:latin typeface="Century Gothic" panose="020B0502020202020204" pitchFamily="34" charset="0"/>
                <a:ea typeface="+mn-ea"/>
                <a:cs typeface="Gotham Light" pitchFamily="2" charset="0"/>
              </a:rPr>
              <a:t>will go here </a:t>
            </a:r>
            <a:r>
              <a:rPr lang="en-US" sz="1200" kern="0" dirty="0" err="1">
                <a:solidFill>
                  <a:schemeClr val="bg1"/>
                </a:solidFill>
                <a:latin typeface="Century Gothic" panose="020B0502020202020204" pitchFamily="34" charset="0"/>
                <a:ea typeface="+mn-ea"/>
                <a:cs typeface="Gotham Light" pitchFamily="2" charset="0"/>
              </a:rPr>
              <a:t>atis</a:t>
            </a:r>
            <a:r>
              <a:rPr lang="en-US" sz="1200" kern="0" dirty="0">
                <a:solidFill>
                  <a:schemeClr val="bg1"/>
                </a:solidFill>
                <a:latin typeface="Century Gothic" panose="020B0502020202020204" pitchFamily="34" charset="0"/>
                <a:ea typeface="+mn-ea"/>
                <a:cs typeface="Gotham Light" pitchFamily="2" charset="0"/>
              </a:rPr>
              <a:t> core </a:t>
            </a:r>
            <a:r>
              <a:rPr lang="en-US" sz="1200" kern="0" dirty="0" err="1">
                <a:solidFill>
                  <a:schemeClr val="bg1"/>
                </a:solidFill>
                <a:latin typeface="Century Gothic" panose="020B0502020202020204" pitchFamily="34" charset="0"/>
                <a:ea typeface="+mn-ea"/>
                <a:cs typeface="Gotham Light" pitchFamily="2" charset="0"/>
              </a:rPr>
              <a:t>quasiniti</a:t>
            </a:r>
            <a:r>
              <a:rPr lang="en-US" sz="1200" kern="0" dirty="0">
                <a:solidFill>
                  <a:schemeClr val="bg1"/>
                </a:solidFill>
                <a:latin typeface="Century Gothic" panose="020B0502020202020204" pitchFamily="34" charset="0"/>
                <a:ea typeface="+mn-ea"/>
                <a:cs typeface="Gotham Light" pitchFamily="2" charset="0"/>
              </a:rPr>
              <a:t> </a:t>
            </a:r>
            <a:r>
              <a:rPr lang="en-US" sz="1200" kern="0" dirty="0" err="1">
                <a:solidFill>
                  <a:schemeClr val="bg1"/>
                </a:solidFill>
                <a:latin typeface="Century Gothic" panose="020B0502020202020204" pitchFamily="34" charset="0"/>
                <a:ea typeface="+mn-ea"/>
                <a:cs typeface="Gotham Light" pitchFamily="2" charset="0"/>
              </a:rPr>
              <a:t>netoccusda</a:t>
            </a:r>
            <a:r>
              <a:rPr lang="en-US" sz="1200" kern="0" dirty="0">
                <a:solidFill>
                  <a:schemeClr val="bg1"/>
                </a:solidFill>
                <a:latin typeface="Century Gothic" panose="020B0502020202020204" pitchFamily="34" charset="0"/>
                <a:ea typeface="+mn-ea"/>
                <a:cs typeface="Gotham Light" pitchFamily="2" charset="0"/>
              </a:rPr>
              <a:t> non </a:t>
            </a:r>
            <a:r>
              <a:rPr lang="en-US" sz="1200" kern="0" dirty="0" err="1">
                <a:solidFill>
                  <a:schemeClr val="bg1"/>
                </a:solidFill>
                <a:latin typeface="Century Gothic" panose="020B0502020202020204" pitchFamily="34" charset="0"/>
                <a:ea typeface="+mn-ea"/>
                <a:cs typeface="Gotham Light" pitchFamily="2" charset="0"/>
              </a:rPr>
              <a:t>por</a:t>
            </a:r>
            <a:r>
              <a:rPr lang="en-US" sz="1200" kern="0" dirty="0">
                <a:solidFill>
                  <a:schemeClr val="bg1"/>
                </a:solidFill>
                <a:latin typeface="Century Gothic" panose="020B0502020202020204" pitchFamily="34" charset="0"/>
                <a:ea typeface="+mn-ea"/>
                <a:cs typeface="Gotham Light" pitchFamily="2" charset="0"/>
              </a:rPr>
              <a:t> </a:t>
            </a:r>
            <a:r>
              <a:rPr lang="en-US" sz="1200" kern="0" dirty="0" err="1">
                <a:solidFill>
                  <a:schemeClr val="bg1"/>
                </a:solidFill>
                <a:latin typeface="Century Gothic" panose="020B0502020202020204" pitchFamily="34" charset="0"/>
                <a:ea typeface="+mn-ea"/>
                <a:cs typeface="Gotham Light" pitchFamily="2" charset="0"/>
              </a:rPr>
              <a:t>rendignit</a:t>
            </a:r>
            <a:r>
              <a:rPr lang="en-US" sz="1200" kern="0" dirty="0">
                <a:solidFill>
                  <a:schemeClr val="bg1"/>
                </a:solidFill>
                <a:latin typeface="Century Gothic" panose="020B0502020202020204" pitchFamily="34" charset="0"/>
                <a:ea typeface="+mn-ea"/>
                <a:cs typeface="Gotham Light" pitchFamily="2" charset="0"/>
              </a:rPr>
              <a:t> qui </a:t>
            </a:r>
            <a:r>
              <a:rPr lang="en-US" sz="1200" kern="0" dirty="0" err="1">
                <a:solidFill>
                  <a:schemeClr val="bg1"/>
                </a:solidFill>
                <a:latin typeface="Century Gothic" panose="020B0502020202020204" pitchFamily="34" charset="0"/>
                <a:ea typeface="+mn-ea"/>
                <a:cs typeface="Gotham Light" pitchFamily="2" charset="0"/>
              </a:rPr>
              <a:t>atus</a:t>
            </a:r>
            <a:r>
              <a:rPr lang="en-US" sz="1200" kern="0" dirty="0">
                <a:solidFill>
                  <a:schemeClr val="bg1"/>
                </a:solidFill>
                <a:latin typeface="Century Gothic" panose="020B0502020202020204" pitchFamily="34" charset="0"/>
                <a:ea typeface="+mn-ea"/>
                <a:cs typeface="Gotham Light" pitchFamily="2" charset="0"/>
              </a:rPr>
              <a:t> </a:t>
            </a:r>
            <a:r>
              <a:rPr lang="en-US" sz="1200" kern="0" dirty="0" err="1">
                <a:solidFill>
                  <a:schemeClr val="bg1"/>
                </a:solidFill>
                <a:latin typeface="Century Gothic" panose="020B0502020202020204" pitchFamily="34" charset="0"/>
                <a:ea typeface="+mn-ea"/>
                <a:cs typeface="Gotham Light" pitchFamily="2" charset="0"/>
              </a:rPr>
              <a:t>quasiniti</a:t>
            </a:r>
            <a:r>
              <a:rPr lang="en-US" sz="1200" kern="0" dirty="0">
                <a:solidFill>
                  <a:schemeClr val="bg1"/>
                </a:solidFill>
                <a:latin typeface="Century Gothic" panose="020B0502020202020204" pitchFamily="34" charset="0"/>
                <a:ea typeface="+mn-ea"/>
                <a:cs typeface="Gotham Light" pitchFamily="2" charset="0"/>
              </a:rPr>
              <a:t> </a:t>
            </a:r>
            <a:r>
              <a:rPr lang="en-US" sz="1200" kern="0" dirty="0" err="1">
                <a:solidFill>
                  <a:schemeClr val="bg1"/>
                </a:solidFill>
                <a:latin typeface="Century Gothic" panose="020B0502020202020204" pitchFamily="34" charset="0"/>
                <a:ea typeface="+mn-ea"/>
                <a:cs typeface="Gotham Light" pitchFamily="2" charset="0"/>
              </a:rPr>
              <a:t>netoccusd</a:t>
            </a:r>
            <a:r>
              <a:rPr lang="en-US" sz="1200" kern="0" dirty="0">
                <a:solidFill>
                  <a:schemeClr val="bg1"/>
                </a:solidFill>
                <a:latin typeface="Century Gothic" panose="020B0502020202020204" pitchFamily="34" charset="0"/>
                <a:ea typeface="+mn-ea"/>
                <a:cs typeface="Gotham Light" pitchFamily="2" charset="0"/>
              </a:rPr>
              <a:t>.</a:t>
            </a:r>
            <a:endParaRPr lang="en-US" sz="1200" kern="0" dirty="0">
              <a:solidFill>
                <a:schemeClr val="bg1"/>
              </a:solidFill>
              <a:latin typeface="Century Gothic" panose="020B0502020202020204" pitchFamily="34" charset="0"/>
              <a:ea typeface="+mn-ea"/>
              <a:cs typeface="Gotham Light" pitchFamily="2" charset="0"/>
              <a:sym typeface="Gotham-ExtraLight"/>
            </a:endParaRPr>
          </a:p>
        </p:txBody>
      </p:sp>
      <p:sp>
        <p:nvSpPr>
          <p:cNvPr id="14" name="TextBox 13">
            <a:extLst>
              <a:ext uri="{FF2B5EF4-FFF2-40B4-BE49-F238E27FC236}">
                <a16:creationId xmlns:a16="http://schemas.microsoft.com/office/drawing/2014/main" id="{190E8EBD-0D3A-E041-309B-FA7CB7CCA46C}"/>
              </a:ext>
            </a:extLst>
          </p:cNvPr>
          <p:cNvSpPr txBox="1"/>
          <p:nvPr/>
        </p:nvSpPr>
        <p:spPr>
          <a:xfrm>
            <a:off x="7285169" y="3101824"/>
            <a:ext cx="1744155"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defRPr sz="3000"/>
            </a:pPr>
            <a:r>
              <a:rPr lang="en-US" sz="1400" b="1" kern="0" dirty="0">
                <a:solidFill>
                  <a:srgbClr val="F04D46"/>
                </a:solidFill>
                <a:latin typeface="Century Gothic" panose="020B0502020202020204" pitchFamily="34" charset="0"/>
                <a:cs typeface="Gotham Black" pitchFamily="2" charset="0"/>
                <a:sym typeface="Helvetica Neue"/>
              </a:rPr>
              <a:t>Copy</a:t>
            </a:r>
          </a:p>
        </p:txBody>
      </p:sp>
      <p:sp>
        <p:nvSpPr>
          <p:cNvPr id="15" name="Circle">
            <a:extLst>
              <a:ext uri="{FF2B5EF4-FFF2-40B4-BE49-F238E27FC236}">
                <a16:creationId xmlns:a16="http://schemas.microsoft.com/office/drawing/2014/main" id="{D17BC84E-BDE5-41B1-1FDC-54B945D94134}"/>
              </a:ext>
            </a:extLst>
          </p:cNvPr>
          <p:cNvSpPr/>
          <p:nvPr/>
        </p:nvSpPr>
        <p:spPr>
          <a:xfrm>
            <a:off x="6096000" y="3767014"/>
            <a:ext cx="1463040" cy="1463040"/>
          </a:xfrm>
          <a:prstGeom prst="ellipse">
            <a:avLst/>
          </a:prstGeom>
          <a:noFill/>
          <a:ln w="101600">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3000"/>
            </a:pPr>
            <a:r>
              <a:rPr lang="en-US" sz="1000" b="1" kern="0" dirty="0">
                <a:solidFill>
                  <a:srgbClr val="8DC1DB"/>
                </a:solidFill>
                <a:latin typeface="Century Gothic" panose="020B0502020202020204" pitchFamily="34" charset="0"/>
                <a:cs typeface="Gotham Black" pitchFamily="2" charset="0"/>
                <a:sym typeface="Gotham"/>
              </a:rPr>
              <a:t>Copy</a:t>
            </a:r>
          </a:p>
        </p:txBody>
      </p:sp>
      <p:sp>
        <p:nvSpPr>
          <p:cNvPr id="16" name="Circle">
            <a:extLst>
              <a:ext uri="{FF2B5EF4-FFF2-40B4-BE49-F238E27FC236}">
                <a16:creationId xmlns:a16="http://schemas.microsoft.com/office/drawing/2014/main" id="{7F866E8C-1506-6A08-4619-AC7FF725B551}"/>
              </a:ext>
            </a:extLst>
          </p:cNvPr>
          <p:cNvSpPr/>
          <p:nvPr/>
        </p:nvSpPr>
        <p:spPr>
          <a:xfrm>
            <a:off x="8633463" y="1345128"/>
            <a:ext cx="1463040" cy="1463040"/>
          </a:xfrm>
          <a:prstGeom prst="ellipse">
            <a:avLst/>
          </a:prstGeom>
          <a:noFill/>
          <a:ln w="101600">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3000"/>
            </a:pPr>
            <a:r>
              <a:rPr lang="en-US" sz="1000" b="1" kern="0" dirty="0">
                <a:solidFill>
                  <a:srgbClr val="8DC1DB"/>
                </a:solidFill>
                <a:latin typeface="Century Gothic" panose="020B0502020202020204" pitchFamily="34" charset="0"/>
                <a:cs typeface="Gotham Black" pitchFamily="2" charset="0"/>
                <a:sym typeface="Gotham"/>
              </a:rPr>
              <a:t>Copy</a:t>
            </a:r>
            <a:endParaRPr sz="1000" b="1" kern="0" dirty="0">
              <a:solidFill>
                <a:srgbClr val="8DC1DB"/>
              </a:solidFill>
              <a:latin typeface="Century Gothic" panose="020B0502020202020204" pitchFamily="34" charset="0"/>
              <a:cs typeface="Gotham Black" pitchFamily="2" charset="0"/>
              <a:sym typeface="Gotham"/>
            </a:endParaRPr>
          </a:p>
        </p:txBody>
      </p:sp>
      <p:sp>
        <p:nvSpPr>
          <p:cNvPr id="17" name="Circle">
            <a:extLst>
              <a:ext uri="{FF2B5EF4-FFF2-40B4-BE49-F238E27FC236}">
                <a16:creationId xmlns:a16="http://schemas.microsoft.com/office/drawing/2014/main" id="{AC35D1E1-4E97-172E-4DA2-5EA9DD47F677}"/>
              </a:ext>
            </a:extLst>
          </p:cNvPr>
          <p:cNvSpPr/>
          <p:nvPr/>
        </p:nvSpPr>
        <p:spPr>
          <a:xfrm>
            <a:off x="8613364" y="3762468"/>
            <a:ext cx="1463040" cy="1463040"/>
          </a:xfrm>
          <a:prstGeom prst="ellipse">
            <a:avLst/>
          </a:prstGeom>
          <a:noFill/>
          <a:ln w="101600">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3000"/>
            </a:pPr>
            <a:r>
              <a:rPr lang="en-US" sz="1000" b="1" kern="0" dirty="0">
                <a:solidFill>
                  <a:srgbClr val="8DC1DB"/>
                </a:solidFill>
                <a:latin typeface="Century Gothic" panose="020B0502020202020204" pitchFamily="34" charset="0"/>
                <a:cs typeface="Gotham Black" pitchFamily="2" charset="0"/>
                <a:sym typeface="Gotham"/>
              </a:rPr>
              <a:t>Copy</a:t>
            </a:r>
          </a:p>
        </p:txBody>
      </p:sp>
      <p:sp>
        <p:nvSpPr>
          <p:cNvPr id="19" name="Circle">
            <a:extLst>
              <a:ext uri="{FF2B5EF4-FFF2-40B4-BE49-F238E27FC236}">
                <a16:creationId xmlns:a16="http://schemas.microsoft.com/office/drawing/2014/main" id="{6AE9DB6D-C20E-3609-F145-F1E0F93E55C1}"/>
              </a:ext>
            </a:extLst>
          </p:cNvPr>
          <p:cNvSpPr/>
          <p:nvPr/>
        </p:nvSpPr>
        <p:spPr>
          <a:xfrm>
            <a:off x="6115987" y="1332428"/>
            <a:ext cx="1463040" cy="1463305"/>
          </a:xfrm>
          <a:prstGeom prst="ellipse">
            <a:avLst/>
          </a:prstGeom>
          <a:noFill/>
          <a:ln w="101600">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defTabSz="825500">
              <a:spcBef>
                <a:spcPts val="0"/>
              </a:spcBef>
              <a:defRPr sz="3000"/>
            </a:lvl1pPr>
          </a:lstStyle>
          <a:p>
            <a:pPr defTabSz="412750" hangingPunct="0">
              <a:defRPr/>
            </a:pPr>
            <a:r>
              <a:rPr lang="en-US" sz="1000" b="1" kern="0" dirty="0">
                <a:solidFill>
                  <a:srgbClr val="8DC1DB"/>
                </a:solidFill>
                <a:latin typeface="Century Gothic" panose="020B0502020202020204" pitchFamily="34" charset="0"/>
                <a:cs typeface="Gotham Black" pitchFamily="2" charset="0"/>
                <a:sym typeface="Gotham"/>
              </a:rPr>
              <a:t>Copy</a:t>
            </a:r>
            <a:endParaRPr sz="1000" b="1" kern="0" dirty="0">
              <a:solidFill>
                <a:srgbClr val="8DC1DB"/>
              </a:solidFill>
              <a:latin typeface="Century Gothic" panose="020B0502020202020204" pitchFamily="34" charset="0"/>
              <a:cs typeface="Gotham Black" pitchFamily="2" charset="0"/>
              <a:sym typeface="Gotham"/>
            </a:endParaRPr>
          </a:p>
        </p:txBody>
      </p:sp>
      <p:sp>
        <p:nvSpPr>
          <p:cNvPr id="21" name="Line">
            <a:extLst>
              <a:ext uri="{FF2B5EF4-FFF2-40B4-BE49-F238E27FC236}">
                <a16:creationId xmlns:a16="http://schemas.microsoft.com/office/drawing/2014/main" id="{5149B1E2-D0A0-CC8B-44FB-FACF3EF432BF}"/>
              </a:ext>
            </a:extLst>
          </p:cNvPr>
          <p:cNvSpPr/>
          <p:nvPr/>
        </p:nvSpPr>
        <p:spPr>
          <a:xfrm rot="5400000">
            <a:off x="6573865" y="3255249"/>
            <a:ext cx="506298"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22" name="Line">
            <a:extLst>
              <a:ext uri="{FF2B5EF4-FFF2-40B4-BE49-F238E27FC236}">
                <a16:creationId xmlns:a16="http://schemas.microsoft.com/office/drawing/2014/main" id="{35087189-E6C9-D36D-36C3-2B9672B02D34}"/>
              </a:ext>
            </a:extLst>
          </p:cNvPr>
          <p:cNvSpPr/>
          <p:nvPr/>
        </p:nvSpPr>
        <p:spPr>
          <a:xfrm rot="5400000">
            <a:off x="9145164" y="3255250"/>
            <a:ext cx="506296"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23" name="Line">
            <a:extLst>
              <a:ext uri="{FF2B5EF4-FFF2-40B4-BE49-F238E27FC236}">
                <a16:creationId xmlns:a16="http://schemas.microsoft.com/office/drawing/2014/main" id="{60DC3DB8-805E-7F9D-C3F4-7FDD92544BDF}"/>
              </a:ext>
            </a:extLst>
          </p:cNvPr>
          <p:cNvSpPr/>
          <p:nvPr/>
        </p:nvSpPr>
        <p:spPr>
          <a:xfrm>
            <a:off x="7823782" y="2050189"/>
            <a:ext cx="506298"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24" name="Line">
            <a:extLst>
              <a:ext uri="{FF2B5EF4-FFF2-40B4-BE49-F238E27FC236}">
                <a16:creationId xmlns:a16="http://schemas.microsoft.com/office/drawing/2014/main" id="{5CEB6924-3C32-C04A-04E8-752F8FBDA97A}"/>
              </a:ext>
            </a:extLst>
          </p:cNvPr>
          <p:cNvSpPr/>
          <p:nvPr/>
        </p:nvSpPr>
        <p:spPr>
          <a:xfrm>
            <a:off x="7823782" y="4510585"/>
            <a:ext cx="506298"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Tree>
    <p:extLst>
      <p:ext uri="{BB962C8B-B14F-4D97-AF65-F5344CB8AC3E}">
        <p14:creationId xmlns:p14="http://schemas.microsoft.com/office/powerpoint/2010/main" val="355752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350F4-BB97-A17B-D60E-0C8963AC6C80}"/>
              </a:ext>
            </a:extLst>
          </p:cNvPr>
          <p:cNvSpPr>
            <a:spLocks noGrp="1"/>
          </p:cNvSpPr>
          <p:nvPr>
            <p:ph type="sldNum" sz="quarter" idx="10"/>
          </p:nvPr>
        </p:nvSpPr>
        <p:spPr/>
        <p:txBody>
          <a:bodyPr/>
          <a:lstStyle/>
          <a:p>
            <a:fld id="{E3C49378-260A-9E40-A4D7-C08E1BA68EAA}" type="slidenum">
              <a:rPr lang="en-US" smtClean="0"/>
              <a:pPr/>
              <a:t>25</a:t>
            </a:fld>
            <a:endParaRPr lang="en-US" dirty="0"/>
          </a:p>
        </p:txBody>
      </p:sp>
      <p:sp>
        <p:nvSpPr>
          <p:cNvPr id="3" name="Text Placeholder 2">
            <a:extLst>
              <a:ext uri="{FF2B5EF4-FFF2-40B4-BE49-F238E27FC236}">
                <a16:creationId xmlns:a16="http://schemas.microsoft.com/office/drawing/2014/main" id="{224CECE3-1778-EF12-CC01-BD3AC7034188}"/>
              </a:ext>
            </a:extLst>
          </p:cNvPr>
          <p:cNvSpPr>
            <a:spLocks noGrp="1"/>
          </p:cNvSpPr>
          <p:nvPr>
            <p:ph type="body" sz="quarter" idx="11"/>
          </p:nvPr>
        </p:nvSpPr>
        <p:spPr/>
        <p:txBody>
          <a:bodyPr/>
          <a:lstStyle/>
          <a:p>
            <a:r>
              <a:rPr lang="en-US" dirty="0"/>
              <a:t>MAIN HEADING</a:t>
            </a:r>
          </a:p>
        </p:txBody>
      </p:sp>
      <p:sp>
        <p:nvSpPr>
          <p:cNvPr id="17" name="Text Placeholder 1">
            <a:extLst>
              <a:ext uri="{FF2B5EF4-FFF2-40B4-BE49-F238E27FC236}">
                <a16:creationId xmlns:a16="http://schemas.microsoft.com/office/drawing/2014/main" id="{B8FDB09B-6CF4-A4AB-EF86-E153C8995034}"/>
              </a:ext>
            </a:extLst>
          </p:cNvPr>
          <p:cNvSpPr txBox="1">
            <a:spLocks/>
          </p:cNvSpPr>
          <p:nvPr/>
        </p:nvSpPr>
        <p:spPr>
          <a:xfrm>
            <a:off x="882934" y="1584395"/>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18" name="THE WHOLE IS GREATER THAN…">
            <a:extLst>
              <a:ext uri="{FF2B5EF4-FFF2-40B4-BE49-F238E27FC236}">
                <a16:creationId xmlns:a16="http://schemas.microsoft.com/office/drawing/2014/main" id="{F5EC7B44-4BDC-1EF9-F14F-DE5CC856083F}"/>
              </a:ext>
            </a:extLst>
          </p:cNvPr>
          <p:cNvSpPr txBox="1">
            <a:spLocks/>
          </p:cNvSpPr>
          <p:nvPr/>
        </p:nvSpPr>
        <p:spPr>
          <a:xfrm>
            <a:off x="4541829" y="1293791"/>
            <a:ext cx="6985792" cy="1990603"/>
          </a:xfrm>
          <a:prstGeom prst="rect">
            <a:avLst/>
          </a:prstGeom>
        </p:spPr>
        <p:txBody>
          <a:bodyPr/>
          <a:lstStyle>
            <a:lvl1pPr marL="0" marR="0" indent="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Thin" pitchFamily="2" charset="0"/>
                <a:ea typeface="Gotham Thin" pitchFamily="2" charset="0"/>
                <a:cs typeface="Gotham Thin" pitchFamily="2" charset="0"/>
                <a:sym typeface="Gotham"/>
              </a:defRPr>
            </a:lvl1pPr>
            <a:lvl2pPr marL="0" marR="0" indent="457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2pPr>
            <a:lvl3pPr marL="0" marR="0" indent="914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3pPr>
            <a:lvl4pPr marL="0" marR="0" indent="1371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4pPr>
            <a:lvl5pPr marL="0" marR="0" indent="18288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5pPr>
            <a:lvl6pPr marL="0" marR="0" indent="22860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6pPr>
            <a:lvl7pPr marL="0" marR="0" indent="2743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7pPr>
            <a:lvl8pPr marL="0" marR="0" indent="3200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8pPr>
            <a:lvl9pPr marL="0" marR="0" indent="3657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9pPr>
          </a:lstStyle>
          <a:p>
            <a:pPr algn="ctr" defTabSz="412750">
              <a:defRPr>
                <a:solidFill>
                  <a:srgbClr val="FFAC8F"/>
                </a:solidFill>
              </a:defRPr>
            </a:pPr>
            <a:endParaRPr lang="en-US" sz="3000" kern="0" spc="-30" dirty="0">
              <a:solidFill>
                <a:srgbClr val="FFFFFF"/>
              </a:solidFill>
              <a:latin typeface="Gotham-ExtraLight"/>
              <a:ea typeface="+mn-ea"/>
              <a:cs typeface="Gotham-ExtraLight"/>
              <a:sym typeface="Gotham-ExtraLight"/>
            </a:endParaRPr>
          </a:p>
        </p:txBody>
      </p:sp>
      <p:sp>
        <p:nvSpPr>
          <p:cNvPr id="20" name="Circle">
            <a:extLst>
              <a:ext uri="{FF2B5EF4-FFF2-40B4-BE49-F238E27FC236}">
                <a16:creationId xmlns:a16="http://schemas.microsoft.com/office/drawing/2014/main" id="{14FA225C-8A66-F2C7-9786-BA9E8D9F83AE}"/>
              </a:ext>
            </a:extLst>
          </p:cNvPr>
          <p:cNvSpPr/>
          <p:nvPr/>
        </p:nvSpPr>
        <p:spPr>
          <a:xfrm>
            <a:off x="4286551" y="4001297"/>
            <a:ext cx="1126672" cy="1126672"/>
          </a:xfrm>
          <a:prstGeom prst="ellipse">
            <a:avLst/>
          </a:prstGeom>
          <a:noFill/>
          <a:ln w="92075">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2300"/>
            </a:pPr>
            <a:r>
              <a:rPr lang="en-US" sz="900" b="1" kern="0" dirty="0">
                <a:solidFill>
                  <a:srgbClr val="8DC1DB"/>
                </a:solidFill>
                <a:latin typeface="Century Gothic" panose="020B0502020202020204" pitchFamily="34" charset="0"/>
                <a:cs typeface="Gotham Black" pitchFamily="2" charset="0"/>
                <a:sym typeface="Gotham"/>
              </a:rPr>
              <a:t>Copy</a:t>
            </a:r>
            <a:endParaRPr sz="900" b="1" kern="0" dirty="0">
              <a:solidFill>
                <a:srgbClr val="8DC1DB"/>
              </a:solidFill>
              <a:latin typeface="Century Gothic" panose="020B0502020202020204" pitchFamily="34" charset="0"/>
              <a:cs typeface="Gotham Black" pitchFamily="2" charset="0"/>
              <a:sym typeface="Gotham"/>
            </a:endParaRPr>
          </a:p>
        </p:txBody>
      </p:sp>
      <p:sp>
        <p:nvSpPr>
          <p:cNvPr id="21" name="Circle">
            <a:extLst>
              <a:ext uri="{FF2B5EF4-FFF2-40B4-BE49-F238E27FC236}">
                <a16:creationId xmlns:a16="http://schemas.microsoft.com/office/drawing/2014/main" id="{8E6CD736-B59E-A2B0-D4C9-A0C4926A8F1B}"/>
              </a:ext>
            </a:extLst>
          </p:cNvPr>
          <p:cNvSpPr/>
          <p:nvPr/>
        </p:nvSpPr>
        <p:spPr>
          <a:xfrm>
            <a:off x="1810697" y="4001297"/>
            <a:ext cx="1196085" cy="1138389"/>
          </a:xfrm>
          <a:prstGeom prst="ellipse">
            <a:avLst/>
          </a:prstGeom>
          <a:noFill/>
          <a:ln w="92075">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2300"/>
            </a:pPr>
            <a:r>
              <a:rPr lang="en-US" sz="900" b="1" kern="0" dirty="0">
                <a:solidFill>
                  <a:srgbClr val="8DC1DB"/>
                </a:solidFill>
                <a:latin typeface="Century Gothic" panose="020B0502020202020204" pitchFamily="34" charset="0"/>
                <a:cs typeface="Gotham Black" pitchFamily="2" charset="0"/>
                <a:sym typeface="Gotham"/>
              </a:rPr>
              <a:t>Copy</a:t>
            </a:r>
            <a:endParaRPr sz="900" b="1" kern="0" dirty="0">
              <a:solidFill>
                <a:srgbClr val="8DC1DB"/>
              </a:solidFill>
              <a:latin typeface="Century Gothic" panose="020B0502020202020204" pitchFamily="34" charset="0"/>
              <a:cs typeface="Gotham Black" pitchFamily="2" charset="0"/>
              <a:sym typeface="Gotham"/>
            </a:endParaRPr>
          </a:p>
        </p:txBody>
      </p:sp>
      <p:sp>
        <p:nvSpPr>
          <p:cNvPr id="24" name="TextBox 26">
            <a:extLst>
              <a:ext uri="{FF2B5EF4-FFF2-40B4-BE49-F238E27FC236}">
                <a16:creationId xmlns:a16="http://schemas.microsoft.com/office/drawing/2014/main" id="{FB39D493-9BC3-E685-C53D-DC4DF6D1C245}"/>
              </a:ext>
            </a:extLst>
          </p:cNvPr>
          <p:cNvSpPr txBox="1"/>
          <p:nvPr/>
        </p:nvSpPr>
        <p:spPr>
          <a:xfrm>
            <a:off x="1329509" y="5237216"/>
            <a:ext cx="2183683"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spAutoFit/>
          </a:bodyPr>
          <a:lstStyle/>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endParaRPr sz="675" kern="0" spc="-13" dirty="0">
              <a:solidFill>
                <a:schemeClr val="bg1"/>
              </a:solidFill>
              <a:latin typeface="Century Gothic" panose="020B0502020202020204" pitchFamily="34" charset="0"/>
              <a:cs typeface="Gotham Medium" pitchFamily="2" charset="0"/>
              <a:sym typeface="Gotham"/>
            </a:endParaRPr>
          </a:p>
        </p:txBody>
      </p:sp>
      <p:cxnSp>
        <p:nvCxnSpPr>
          <p:cNvPr id="29" name="Straight Arrow Connector 28">
            <a:extLst>
              <a:ext uri="{FF2B5EF4-FFF2-40B4-BE49-F238E27FC236}">
                <a16:creationId xmlns:a16="http://schemas.microsoft.com/office/drawing/2014/main" id="{1F2900FD-5B82-8671-4DBE-3E542BF38D35}"/>
              </a:ext>
            </a:extLst>
          </p:cNvPr>
          <p:cNvCxnSpPr>
            <a:cxnSpLocks/>
          </p:cNvCxnSpPr>
          <p:nvPr/>
        </p:nvCxnSpPr>
        <p:spPr>
          <a:xfrm>
            <a:off x="6095043" y="3735553"/>
            <a:ext cx="0" cy="415532"/>
          </a:xfrm>
          <a:prstGeom prst="straightConnector1">
            <a:avLst/>
          </a:prstGeom>
          <a:noFill/>
          <a:ln w="28575" cap="flat">
            <a:solidFill>
              <a:srgbClr val="F04D46"/>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FEE49E5B-83E5-A7A3-4AF5-A6992EB2A138}"/>
              </a:ext>
            </a:extLst>
          </p:cNvPr>
          <p:cNvCxnSpPr>
            <a:cxnSpLocks/>
          </p:cNvCxnSpPr>
          <p:nvPr/>
        </p:nvCxnSpPr>
        <p:spPr>
          <a:xfrm>
            <a:off x="3190022" y="4539010"/>
            <a:ext cx="879218" cy="0"/>
          </a:xfrm>
          <a:prstGeom prst="straightConnector1">
            <a:avLst/>
          </a:prstGeom>
          <a:noFill/>
          <a:ln w="28575" cap="flat">
            <a:solidFill>
              <a:srgbClr val="F04D46"/>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9" name="Circle">
            <a:extLst>
              <a:ext uri="{FF2B5EF4-FFF2-40B4-BE49-F238E27FC236}">
                <a16:creationId xmlns:a16="http://schemas.microsoft.com/office/drawing/2014/main" id="{9B62DF5D-68D6-C46F-8F5A-48F125E304C0}"/>
              </a:ext>
            </a:extLst>
          </p:cNvPr>
          <p:cNvSpPr/>
          <p:nvPr/>
        </p:nvSpPr>
        <p:spPr>
          <a:xfrm>
            <a:off x="4870374" y="1335593"/>
            <a:ext cx="2451251" cy="2399960"/>
          </a:xfrm>
          <a:prstGeom prst="ellipse">
            <a:avLst/>
          </a:prstGeom>
          <a:noFill/>
          <a:ln w="92075">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2300"/>
            </a:pPr>
            <a:r>
              <a:rPr lang="en-US" sz="1200" b="1" kern="0" dirty="0">
                <a:solidFill>
                  <a:srgbClr val="8DC1DB"/>
                </a:solidFill>
                <a:latin typeface="Century Gothic" panose="020B0502020202020204" pitchFamily="34" charset="0"/>
                <a:cs typeface="Gotham Black" pitchFamily="2" charset="0"/>
                <a:sym typeface="Gotham"/>
              </a:rPr>
              <a:t>Main Copy</a:t>
            </a:r>
          </a:p>
          <a:p>
            <a:pPr algn="ctr" defTabSz="1219169" hangingPunct="0">
              <a:lnSpc>
                <a:spcPct val="80000"/>
              </a:lnSpc>
              <a:defRPr sz="2200" spc="-44"/>
            </a:pPr>
            <a:endParaRPr sz="1000" kern="0" spc="-22" dirty="0">
              <a:solidFill>
                <a:srgbClr val="8DC1DB"/>
              </a:solidFill>
              <a:latin typeface="Century Gothic" panose="020B0502020202020204" pitchFamily="34" charset="0"/>
              <a:cs typeface="Gotham Book" pitchFamily="2" charset="0"/>
              <a:sym typeface="Gotham"/>
            </a:endParaRPr>
          </a:p>
          <a:p>
            <a:pPr algn="ctr" defTabSz="1219169" hangingPunct="0">
              <a:lnSpc>
                <a:spcPct val="90000"/>
              </a:lnSpc>
              <a:defRPr sz="2200" spc="-44"/>
            </a:pPr>
            <a:r>
              <a:rPr lang="en-US" sz="900" kern="0" spc="-22" dirty="0">
                <a:solidFill>
                  <a:srgbClr val="8DC1DB"/>
                </a:solidFill>
                <a:latin typeface="Century Gothic" panose="020B0502020202020204" pitchFamily="34" charset="0"/>
                <a:cs typeface="Gotham Book" pitchFamily="2" charset="0"/>
                <a:sym typeface="Gotham"/>
              </a:rPr>
              <a:t>Bullets</a:t>
            </a:r>
          </a:p>
          <a:p>
            <a:pPr algn="ctr" defTabSz="1219169" hangingPunct="0">
              <a:lnSpc>
                <a:spcPct val="90000"/>
              </a:lnSpc>
              <a:defRPr sz="2200" spc="-44"/>
            </a:pPr>
            <a:r>
              <a:rPr lang="en-US" sz="900" kern="0" spc="-22" dirty="0">
                <a:solidFill>
                  <a:srgbClr val="8DC1DB"/>
                </a:solidFill>
                <a:latin typeface="Century Gothic" panose="020B0502020202020204" pitchFamily="34" charset="0"/>
                <a:cs typeface="Gotham Book" pitchFamily="2" charset="0"/>
                <a:sym typeface="Gotham"/>
              </a:rPr>
              <a:t>Bullets</a:t>
            </a:r>
          </a:p>
          <a:p>
            <a:pPr algn="ctr" defTabSz="1219169" hangingPunct="0">
              <a:lnSpc>
                <a:spcPct val="90000"/>
              </a:lnSpc>
              <a:defRPr sz="2200" spc="-44"/>
            </a:pPr>
            <a:r>
              <a:rPr lang="en-US" sz="900" kern="0" spc="-22" dirty="0">
                <a:solidFill>
                  <a:srgbClr val="8DC1DB"/>
                </a:solidFill>
                <a:latin typeface="Century Gothic" panose="020B0502020202020204" pitchFamily="34" charset="0"/>
                <a:cs typeface="Gotham Book" pitchFamily="2" charset="0"/>
                <a:sym typeface="Gotham"/>
              </a:rPr>
              <a:t>Bullets</a:t>
            </a:r>
            <a:endParaRPr sz="900" kern="0" spc="-22" dirty="0">
              <a:solidFill>
                <a:srgbClr val="8DC1DB"/>
              </a:solidFill>
              <a:latin typeface="Century Gothic" panose="020B0502020202020204" pitchFamily="34" charset="0"/>
              <a:cs typeface="Gotham Book" pitchFamily="2" charset="0"/>
              <a:sym typeface="Gotham"/>
            </a:endParaRPr>
          </a:p>
        </p:txBody>
      </p:sp>
      <p:sp>
        <p:nvSpPr>
          <p:cNvPr id="35" name="Circle">
            <a:extLst>
              <a:ext uri="{FF2B5EF4-FFF2-40B4-BE49-F238E27FC236}">
                <a16:creationId xmlns:a16="http://schemas.microsoft.com/office/drawing/2014/main" id="{F7A650CB-2DC0-E11C-653E-12131A3225DE}"/>
              </a:ext>
            </a:extLst>
          </p:cNvPr>
          <p:cNvSpPr/>
          <p:nvPr/>
        </p:nvSpPr>
        <p:spPr>
          <a:xfrm>
            <a:off x="6758289" y="3996080"/>
            <a:ext cx="1126672" cy="1126672"/>
          </a:xfrm>
          <a:prstGeom prst="ellipse">
            <a:avLst/>
          </a:prstGeom>
          <a:noFill/>
          <a:ln w="92075">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2300"/>
            </a:pPr>
            <a:r>
              <a:rPr lang="en-US" sz="900" b="1" kern="0" dirty="0">
                <a:solidFill>
                  <a:srgbClr val="8DC1DB"/>
                </a:solidFill>
                <a:latin typeface="Century Gothic" panose="020B0502020202020204" pitchFamily="34" charset="0"/>
                <a:cs typeface="Gotham Black" pitchFamily="2" charset="0"/>
                <a:sym typeface="Gotham"/>
              </a:rPr>
              <a:t>Copy</a:t>
            </a:r>
            <a:endParaRPr sz="900" b="1" kern="0" dirty="0">
              <a:solidFill>
                <a:srgbClr val="8DC1DB"/>
              </a:solidFill>
              <a:latin typeface="Century Gothic" panose="020B0502020202020204" pitchFamily="34" charset="0"/>
              <a:cs typeface="Gotham Black" pitchFamily="2" charset="0"/>
              <a:sym typeface="Gotham"/>
            </a:endParaRPr>
          </a:p>
        </p:txBody>
      </p:sp>
      <p:sp>
        <p:nvSpPr>
          <p:cNvPr id="37" name="TextBox 26">
            <a:extLst>
              <a:ext uri="{FF2B5EF4-FFF2-40B4-BE49-F238E27FC236}">
                <a16:creationId xmlns:a16="http://schemas.microsoft.com/office/drawing/2014/main" id="{E57F6966-2D9C-0BE1-1ED0-84A41EFFCC15}"/>
              </a:ext>
            </a:extLst>
          </p:cNvPr>
          <p:cNvSpPr txBox="1"/>
          <p:nvPr/>
        </p:nvSpPr>
        <p:spPr>
          <a:xfrm>
            <a:off x="3763780" y="5231999"/>
            <a:ext cx="2183683"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spAutoFit/>
          </a:bodyPr>
          <a:lstStyle/>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endParaRPr sz="675" kern="0" spc="-13" dirty="0">
              <a:solidFill>
                <a:schemeClr val="bg1"/>
              </a:solidFill>
              <a:latin typeface="Century Gothic" panose="020B0502020202020204" pitchFamily="34" charset="0"/>
              <a:cs typeface="Gotham Medium" pitchFamily="2" charset="0"/>
              <a:sym typeface="Gotham"/>
            </a:endParaRPr>
          </a:p>
        </p:txBody>
      </p:sp>
      <p:sp>
        <p:nvSpPr>
          <p:cNvPr id="38" name="TextBox 32">
            <a:extLst>
              <a:ext uri="{FF2B5EF4-FFF2-40B4-BE49-F238E27FC236}">
                <a16:creationId xmlns:a16="http://schemas.microsoft.com/office/drawing/2014/main" id="{9729FC1C-0E08-4290-1696-8A096ADE21FF}"/>
              </a:ext>
            </a:extLst>
          </p:cNvPr>
          <p:cNvSpPr txBox="1"/>
          <p:nvPr/>
        </p:nvSpPr>
        <p:spPr>
          <a:xfrm>
            <a:off x="6232938" y="5231999"/>
            <a:ext cx="2183683"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2438338">
              <a:lnSpc>
                <a:spcPct val="90000"/>
              </a:lnSpc>
              <a:spcBef>
                <a:spcPts val="600"/>
              </a:spcBef>
              <a:defRPr sz="1400" spc="-26">
                <a:solidFill>
                  <a:schemeClr val="tx1"/>
                </a:solidFill>
                <a:latin typeface="Gotham Medium" pitchFamily="2" charset="0"/>
                <a:cs typeface="Gotham Medium" pitchFamily="2" charset="0"/>
              </a:defRPr>
            </a:lvl1pPr>
          </a:lstStyle>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p:txBody>
      </p:sp>
      <p:cxnSp>
        <p:nvCxnSpPr>
          <p:cNvPr id="39" name="Straight Arrow Connector 38">
            <a:extLst>
              <a:ext uri="{FF2B5EF4-FFF2-40B4-BE49-F238E27FC236}">
                <a16:creationId xmlns:a16="http://schemas.microsoft.com/office/drawing/2014/main" id="{9237D8F1-8181-F1B1-2935-06B126AA693F}"/>
              </a:ext>
            </a:extLst>
          </p:cNvPr>
          <p:cNvCxnSpPr>
            <a:cxnSpLocks/>
          </p:cNvCxnSpPr>
          <p:nvPr/>
        </p:nvCxnSpPr>
        <p:spPr>
          <a:xfrm>
            <a:off x="5641227" y="4533793"/>
            <a:ext cx="879218" cy="0"/>
          </a:xfrm>
          <a:prstGeom prst="straightConnector1">
            <a:avLst/>
          </a:prstGeom>
          <a:noFill/>
          <a:ln w="28575" cap="flat">
            <a:solidFill>
              <a:srgbClr val="F04D46"/>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42" name="Circle">
            <a:extLst>
              <a:ext uri="{FF2B5EF4-FFF2-40B4-BE49-F238E27FC236}">
                <a16:creationId xmlns:a16="http://schemas.microsoft.com/office/drawing/2014/main" id="{986FCDC7-B800-D40A-9C2E-A59080FA7A9A}"/>
              </a:ext>
            </a:extLst>
          </p:cNvPr>
          <p:cNvSpPr/>
          <p:nvPr/>
        </p:nvSpPr>
        <p:spPr>
          <a:xfrm>
            <a:off x="9203923" y="3983483"/>
            <a:ext cx="1126672" cy="1126672"/>
          </a:xfrm>
          <a:prstGeom prst="ellipse">
            <a:avLst/>
          </a:prstGeom>
          <a:noFill/>
          <a:ln w="92075">
            <a:solidFill>
              <a:srgbClr val="E4F43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2300"/>
            </a:pPr>
            <a:r>
              <a:rPr lang="en-US" sz="900" b="1" kern="0" dirty="0">
                <a:solidFill>
                  <a:srgbClr val="8DC1DB"/>
                </a:solidFill>
                <a:latin typeface="Century Gothic" panose="020B0502020202020204" pitchFamily="34" charset="0"/>
                <a:cs typeface="Gotham Black" pitchFamily="2" charset="0"/>
                <a:sym typeface="Gotham"/>
              </a:rPr>
              <a:t>Copy</a:t>
            </a:r>
            <a:endParaRPr sz="900" b="1" kern="0" dirty="0">
              <a:solidFill>
                <a:srgbClr val="8DC1DB"/>
              </a:solidFill>
              <a:latin typeface="Century Gothic" panose="020B0502020202020204" pitchFamily="34" charset="0"/>
              <a:cs typeface="Gotham Black" pitchFamily="2" charset="0"/>
              <a:sym typeface="Gotham"/>
            </a:endParaRPr>
          </a:p>
        </p:txBody>
      </p:sp>
      <p:sp>
        <p:nvSpPr>
          <p:cNvPr id="45" name="TextBox 32">
            <a:extLst>
              <a:ext uri="{FF2B5EF4-FFF2-40B4-BE49-F238E27FC236}">
                <a16:creationId xmlns:a16="http://schemas.microsoft.com/office/drawing/2014/main" id="{30F4521A-DAA9-E527-AF28-990480B656EB}"/>
              </a:ext>
            </a:extLst>
          </p:cNvPr>
          <p:cNvSpPr txBox="1"/>
          <p:nvPr/>
        </p:nvSpPr>
        <p:spPr>
          <a:xfrm>
            <a:off x="8678572" y="5219402"/>
            <a:ext cx="2183683" cy="50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2438338">
              <a:lnSpc>
                <a:spcPct val="90000"/>
              </a:lnSpc>
              <a:spcBef>
                <a:spcPts val="600"/>
              </a:spcBef>
              <a:defRPr sz="1400" spc="-26">
                <a:solidFill>
                  <a:schemeClr val="tx1"/>
                </a:solidFill>
                <a:latin typeface="Gotham Medium" pitchFamily="2" charset="0"/>
                <a:cs typeface="Gotham Medium" pitchFamily="2" charset="0"/>
              </a:defRPr>
            </a:lvl1pPr>
          </a:lstStyle>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p:txBody>
      </p:sp>
      <p:cxnSp>
        <p:nvCxnSpPr>
          <p:cNvPr id="46" name="Straight Arrow Connector 45">
            <a:extLst>
              <a:ext uri="{FF2B5EF4-FFF2-40B4-BE49-F238E27FC236}">
                <a16:creationId xmlns:a16="http://schemas.microsoft.com/office/drawing/2014/main" id="{6C873C22-9A20-B23C-A448-05DA4DB05875}"/>
              </a:ext>
            </a:extLst>
          </p:cNvPr>
          <p:cNvCxnSpPr>
            <a:cxnSpLocks/>
          </p:cNvCxnSpPr>
          <p:nvPr/>
        </p:nvCxnSpPr>
        <p:spPr>
          <a:xfrm>
            <a:off x="8107394" y="4521196"/>
            <a:ext cx="879218" cy="0"/>
          </a:xfrm>
          <a:prstGeom prst="straightConnector1">
            <a:avLst/>
          </a:prstGeom>
          <a:noFill/>
          <a:ln w="28575" cap="flat">
            <a:solidFill>
              <a:srgbClr val="F04D46"/>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4442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5"/>
          </p:nvPr>
        </p:nvSpPr>
        <p:spPr/>
        <p:txBody>
          <a:bodyPr/>
          <a:lstStyle/>
          <a:p>
            <a:fld id="{E3C49378-260A-9E40-A4D7-C08E1BA68EAA}" type="slidenum">
              <a:rPr lang="en-US" smtClean="0"/>
              <a:pPr/>
              <a:t>26</a:t>
            </a:fld>
            <a:endParaRPr lang="en-US" dirty="0"/>
          </a:p>
        </p:txBody>
      </p:sp>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2" name="Line">
            <a:extLst>
              <a:ext uri="{FF2B5EF4-FFF2-40B4-BE49-F238E27FC236}">
                <a16:creationId xmlns:a16="http://schemas.microsoft.com/office/drawing/2014/main" id="{2F440436-D221-AD64-EE33-179EA98D351F}"/>
              </a:ext>
            </a:extLst>
          </p:cNvPr>
          <p:cNvSpPr/>
          <p:nvPr/>
        </p:nvSpPr>
        <p:spPr>
          <a:xfrm flipH="1" flipV="1">
            <a:off x="5958037" y="1979422"/>
            <a:ext cx="0" cy="2920810"/>
          </a:xfrm>
          <a:prstGeom prst="line">
            <a:avLst/>
          </a:prstGeom>
          <a:ln w="25400" cap="rnd">
            <a:solidFill>
              <a:srgbClr val="F04D46"/>
            </a:solidFill>
            <a:prstDash val="sysDot"/>
          </a:ln>
        </p:spPr>
        <p:txBody>
          <a:bodyPr lIns="25400" tIns="25400" rIns="25400" bIns="25400" anchor="ctr"/>
          <a:lstStyle/>
          <a:p>
            <a:pPr defTabSz="412750" hangingPunct="0">
              <a:defRPr cap="all"/>
            </a:pPr>
            <a:endParaRPr sz="1400" kern="0" cap="all" dirty="0">
              <a:solidFill>
                <a:srgbClr val="040E12"/>
              </a:solidFill>
              <a:latin typeface="Century Gothic" panose="020B0502020202020204" pitchFamily="34" charset="0"/>
              <a:cs typeface="Gotham Bold"/>
              <a:sym typeface="Gotham"/>
            </a:endParaRPr>
          </a:p>
        </p:txBody>
      </p:sp>
      <p:sp>
        <p:nvSpPr>
          <p:cNvPr id="4" name="Text Placeholder 1">
            <a:extLst>
              <a:ext uri="{FF2B5EF4-FFF2-40B4-BE49-F238E27FC236}">
                <a16:creationId xmlns:a16="http://schemas.microsoft.com/office/drawing/2014/main" id="{514EFE42-52E2-F039-7F32-5DFBB67D9366}"/>
              </a:ext>
            </a:extLst>
          </p:cNvPr>
          <p:cNvSpPr txBox="1">
            <a:spLocks/>
          </p:cNvSpPr>
          <p:nvPr/>
        </p:nvSpPr>
        <p:spPr>
          <a:xfrm>
            <a:off x="-1029090" y="2360968"/>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THE WHOLE IS GREATER THAN…">
            <a:extLst>
              <a:ext uri="{FF2B5EF4-FFF2-40B4-BE49-F238E27FC236}">
                <a16:creationId xmlns:a16="http://schemas.microsoft.com/office/drawing/2014/main" id="{CAEAE695-BB7F-DEFC-6E99-100C0EA39A3E}"/>
              </a:ext>
            </a:extLst>
          </p:cNvPr>
          <p:cNvSpPr txBox="1">
            <a:spLocks/>
          </p:cNvSpPr>
          <p:nvPr/>
        </p:nvSpPr>
        <p:spPr>
          <a:xfrm>
            <a:off x="2629805" y="1839812"/>
            <a:ext cx="6985792" cy="1990603"/>
          </a:xfrm>
          <a:prstGeom prst="rect">
            <a:avLst/>
          </a:prstGeom>
        </p:spPr>
        <p:txBody>
          <a:bodyPr/>
          <a:lstStyle>
            <a:lvl1pPr marL="0" marR="0" indent="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Thin" pitchFamily="2" charset="0"/>
                <a:ea typeface="Gotham Thin" pitchFamily="2" charset="0"/>
                <a:cs typeface="Gotham Thin" pitchFamily="2" charset="0"/>
                <a:sym typeface="Gotham"/>
              </a:defRPr>
            </a:lvl1pPr>
            <a:lvl2pPr marL="0" marR="0" indent="457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2pPr>
            <a:lvl3pPr marL="0" marR="0" indent="914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3pPr>
            <a:lvl4pPr marL="0" marR="0" indent="1371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4pPr>
            <a:lvl5pPr marL="0" marR="0" indent="18288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5pPr>
            <a:lvl6pPr marL="0" marR="0" indent="22860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6pPr>
            <a:lvl7pPr marL="0" marR="0" indent="2743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7pPr>
            <a:lvl8pPr marL="0" marR="0" indent="3200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8pPr>
            <a:lvl9pPr marL="0" marR="0" indent="3657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9pPr>
          </a:lstStyle>
          <a:p>
            <a:pPr marL="0" marR="0" lvl="0" indent="0" algn="ctr" defTabSz="412750" rtl="0" eaLnBrk="1" fontAlgn="auto" latinLnBrk="0" hangingPunct="1">
              <a:lnSpc>
                <a:spcPct val="120000"/>
              </a:lnSpc>
              <a:spcBef>
                <a:spcPts val="0"/>
              </a:spcBef>
              <a:spcAft>
                <a:spcPts val="0"/>
              </a:spcAft>
              <a:buClrTx/>
              <a:buSzTx/>
              <a:buFontTx/>
              <a:buNone/>
              <a:tabLst/>
              <a:defRPr>
                <a:solidFill>
                  <a:srgbClr val="FFAC8F"/>
                </a:solidFill>
              </a:defRPr>
            </a:pPr>
            <a:endParaRPr kumimoji="0" lang="en-US" sz="3000" b="0" i="0" u="none" strike="noStrike" kern="0" cap="none" spc="-30" normalizeH="0" baseline="0" noProof="0" dirty="0">
              <a:ln>
                <a:noFill/>
              </a:ln>
              <a:solidFill>
                <a:srgbClr val="FFFFFF"/>
              </a:solidFill>
              <a:effectLst/>
              <a:uLnTx/>
              <a:uFillTx/>
              <a:latin typeface="Gotham-ExtraLight"/>
              <a:ea typeface="+mn-ea"/>
              <a:cs typeface="Gotham-ExtraLight"/>
              <a:sym typeface="Gotham-ExtraLight"/>
            </a:endParaRPr>
          </a:p>
        </p:txBody>
      </p:sp>
      <p:sp>
        <p:nvSpPr>
          <p:cNvPr id="6" name="New Market  Selection">
            <a:extLst>
              <a:ext uri="{FF2B5EF4-FFF2-40B4-BE49-F238E27FC236}">
                <a16:creationId xmlns:a16="http://schemas.microsoft.com/office/drawing/2014/main" id="{D56DDC72-C5FD-8933-74BB-1957AD776788}"/>
              </a:ext>
            </a:extLst>
          </p:cNvPr>
          <p:cNvSpPr txBox="1"/>
          <p:nvPr/>
        </p:nvSpPr>
        <p:spPr>
          <a:xfrm>
            <a:off x="4280591" y="5746600"/>
            <a:ext cx="3354890"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algn="ct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14" name="New Service  Offering Choices">
            <a:extLst>
              <a:ext uri="{FF2B5EF4-FFF2-40B4-BE49-F238E27FC236}">
                <a16:creationId xmlns:a16="http://schemas.microsoft.com/office/drawing/2014/main" id="{854A1E47-EA69-0BAF-1826-AB140E4E75D9}"/>
              </a:ext>
            </a:extLst>
          </p:cNvPr>
          <p:cNvSpPr txBox="1"/>
          <p:nvPr/>
        </p:nvSpPr>
        <p:spPr>
          <a:xfrm>
            <a:off x="7769399" y="4908144"/>
            <a:ext cx="1759793"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15" name="Communications…">
            <a:extLst>
              <a:ext uri="{FF2B5EF4-FFF2-40B4-BE49-F238E27FC236}">
                <a16:creationId xmlns:a16="http://schemas.microsoft.com/office/drawing/2014/main" id="{2A9729E8-ADDC-8374-DF6C-898EF215C80B}"/>
              </a:ext>
            </a:extLst>
          </p:cNvPr>
          <p:cNvSpPr txBox="1"/>
          <p:nvPr/>
        </p:nvSpPr>
        <p:spPr>
          <a:xfrm>
            <a:off x="7771901" y="2535637"/>
            <a:ext cx="1803830"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16" name="Media Strategy (Be It, Don’t Say It)">
            <a:extLst>
              <a:ext uri="{FF2B5EF4-FFF2-40B4-BE49-F238E27FC236}">
                <a16:creationId xmlns:a16="http://schemas.microsoft.com/office/drawing/2014/main" id="{BD94D859-8DEB-9F1B-89D9-D61165239D15}"/>
              </a:ext>
            </a:extLst>
          </p:cNvPr>
          <p:cNvSpPr txBox="1"/>
          <p:nvPr/>
        </p:nvSpPr>
        <p:spPr>
          <a:xfrm>
            <a:off x="5630528" y="1511537"/>
            <a:ext cx="655017"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algn="ct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17" name="Line">
            <a:extLst>
              <a:ext uri="{FF2B5EF4-FFF2-40B4-BE49-F238E27FC236}">
                <a16:creationId xmlns:a16="http://schemas.microsoft.com/office/drawing/2014/main" id="{7F531D3A-692F-2582-0907-E0EAB8597961}"/>
              </a:ext>
            </a:extLst>
          </p:cNvPr>
          <p:cNvSpPr/>
          <p:nvPr/>
        </p:nvSpPr>
        <p:spPr>
          <a:xfrm flipV="1">
            <a:off x="5253976" y="4683095"/>
            <a:ext cx="329776" cy="514294"/>
          </a:xfrm>
          <a:prstGeom prst="line">
            <a:avLst/>
          </a:prstGeom>
          <a:ln w="25400" cap="rnd">
            <a:solidFill>
              <a:srgbClr val="F04D46"/>
            </a:solidFill>
            <a:prstDash val="sysDot"/>
          </a:ln>
        </p:spPr>
        <p:txBody>
          <a:bodyPr lIns="25400" tIns="25400" rIns="25400" bIns="25400" anchor="ctr"/>
          <a:lstStyle/>
          <a:p>
            <a:pPr defTabSz="412750" hangingPunct="0">
              <a:defRPr cap="all"/>
            </a:pPr>
            <a:endParaRPr sz="1400" kern="0" cap="all" dirty="0">
              <a:solidFill>
                <a:srgbClr val="040E12"/>
              </a:solidFill>
              <a:latin typeface="Century Gothic" panose="020B0502020202020204" pitchFamily="34" charset="0"/>
              <a:cs typeface="Gotham Bold"/>
              <a:sym typeface="Gotham"/>
            </a:endParaRPr>
          </a:p>
        </p:txBody>
      </p:sp>
      <p:sp>
        <p:nvSpPr>
          <p:cNvPr id="19" name="Recruitment  Messaging and  Hiring Criteria">
            <a:extLst>
              <a:ext uri="{FF2B5EF4-FFF2-40B4-BE49-F238E27FC236}">
                <a16:creationId xmlns:a16="http://schemas.microsoft.com/office/drawing/2014/main" id="{FD4304E9-1DF9-DA2D-76AF-4E3A139CD36F}"/>
              </a:ext>
            </a:extLst>
          </p:cNvPr>
          <p:cNvSpPr txBox="1"/>
          <p:nvPr/>
        </p:nvSpPr>
        <p:spPr>
          <a:xfrm>
            <a:off x="8028235" y="3609998"/>
            <a:ext cx="1947928"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21" name="Line">
            <a:extLst>
              <a:ext uri="{FF2B5EF4-FFF2-40B4-BE49-F238E27FC236}">
                <a16:creationId xmlns:a16="http://schemas.microsoft.com/office/drawing/2014/main" id="{003BAB7E-0849-1A7D-AABC-BDF5DE6F7EC6}"/>
              </a:ext>
            </a:extLst>
          </p:cNvPr>
          <p:cNvSpPr/>
          <p:nvPr/>
        </p:nvSpPr>
        <p:spPr>
          <a:xfrm flipH="1" flipV="1">
            <a:off x="6425225" y="4618673"/>
            <a:ext cx="399505" cy="578717"/>
          </a:xfrm>
          <a:prstGeom prst="line">
            <a:avLst/>
          </a:prstGeom>
          <a:ln w="25400" cap="rnd">
            <a:solidFill>
              <a:srgbClr val="F04D46"/>
            </a:solidFill>
            <a:prstDash val="sysDot"/>
          </a:ln>
        </p:spPr>
        <p:txBody>
          <a:bodyPr lIns="25400" tIns="25400" rIns="25400" bIns="25400" anchor="ctr"/>
          <a:lstStyle/>
          <a:p>
            <a:pPr defTabSz="412750" hangingPunct="0">
              <a:defRPr cap="all"/>
            </a:pPr>
            <a:endParaRPr sz="1400" kern="0" cap="all" dirty="0">
              <a:solidFill>
                <a:srgbClr val="040E12"/>
              </a:solidFill>
              <a:latin typeface="Century Gothic" panose="020B0502020202020204" pitchFamily="34" charset="0"/>
              <a:cs typeface="Gotham Bold"/>
              <a:sym typeface="Gotham"/>
            </a:endParaRPr>
          </a:p>
        </p:txBody>
      </p:sp>
      <p:grpSp>
        <p:nvGrpSpPr>
          <p:cNvPr id="22" name="Group 21">
            <a:extLst>
              <a:ext uri="{FF2B5EF4-FFF2-40B4-BE49-F238E27FC236}">
                <a16:creationId xmlns:a16="http://schemas.microsoft.com/office/drawing/2014/main" id="{2A5F66C5-4575-E220-DBF3-764B2AE7243D}"/>
              </a:ext>
            </a:extLst>
          </p:cNvPr>
          <p:cNvGrpSpPr/>
          <p:nvPr/>
        </p:nvGrpSpPr>
        <p:grpSpPr>
          <a:xfrm>
            <a:off x="4216667" y="2022230"/>
            <a:ext cx="3512867" cy="3508402"/>
            <a:chOff x="4366555" y="2116234"/>
            <a:chExt cx="3771160" cy="3766367"/>
          </a:xfrm>
        </p:grpSpPr>
        <p:sp>
          <p:nvSpPr>
            <p:cNvPr id="23" name="Circle">
              <a:extLst>
                <a:ext uri="{FF2B5EF4-FFF2-40B4-BE49-F238E27FC236}">
                  <a16:creationId xmlns:a16="http://schemas.microsoft.com/office/drawing/2014/main" id="{C8277E9D-024B-A97A-DB1F-5C6B243C70C9}"/>
                </a:ext>
              </a:extLst>
            </p:cNvPr>
            <p:cNvSpPr txBox="1">
              <a:spLocks noChangeAspect="1"/>
            </p:cNvSpPr>
            <p:nvPr/>
          </p:nvSpPr>
          <p:spPr>
            <a:xfrm>
              <a:off x="4366555" y="2116234"/>
              <a:ext cx="3771160" cy="3766367"/>
            </a:xfrm>
            <a:prstGeom prst="ellipse">
              <a:avLst/>
            </a:prstGeom>
            <a:solidFill>
              <a:srgbClr val="32185B"/>
            </a:solidFill>
            <a:ln w="238125">
              <a:solidFill>
                <a:srgbClr val="8DC1DB"/>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8DC1DB"/>
                </a:solidFill>
                <a:latin typeface="Century Gothic" panose="020B0502020202020204" pitchFamily="34" charset="0"/>
              </a:endParaRPr>
            </a:p>
          </p:txBody>
        </p:sp>
        <p:sp>
          <p:nvSpPr>
            <p:cNvPr id="24" name="Circle">
              <a:extLst>
                <a:ext uri="{FF2B5EF4-FFF2-40B4-BE49-F238E27FC236}">
                  <a16:creationId xmlns:a16="http://schemas.microsoft.com/office/drawing/2014/main" id="{F7FAAE62-B8E4-C7B9-30A1-8312A32FF0DB}"/>
                </a:ext>
              </a:extLst>
            </p:cNvPr>
            <p:cNvSpPr txBox="1">
              <a:spLocks noChangeAspect="1"/>
            </p:cNvSpPr>
            <p:nvPr/>
          </p:nvSpPr>
          <p:spPr>
            <a:xfrm>
              <a:off x="5132342" y="2885226"/>
              <a:ext cx="2231219" cy="2228383"/>
            </a:xfrm>
            <a:prstGeom prst="ellipse">
              <a:avLst/>
            </a:prstGeom>
            <a:solidFill>
              <a:srgbClr val="32185B"/>
            </a:solidFill>
            <a:ln w="238125">
              <a:solidFill>
                <a:srgbClr val="8DC1DB"/>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8DC1DB"/>
                </a:solidFill>
                <a:latin typeface="Century Gothic" panose="020B0502020202020204" pitchFamily="34" charset="0"/>
              </a:endParaRPr>
            </a:p>
          </p:txBody>
        </p:sp>
      </p:grpSp>
      <p:sp>
        <p:nvSpPr>
          <p:cNvPr id="25" name="TextBox 24">
            <a:extLst>
              <a:ext uri="{FF2B5EF4-FFF2-40B4-BE49-F238E27FC236}">
                <a16:creationId xmlns:a16="http://schemas.microsoft.com/office/drawing/2014/main" id="{309666F1-B936-D07B-07C0-1764416F3FDB}"/>
              </a:ext>
            </a:extLst>
          </p:cNvPr>
          <p:cNvSpPr txBox="1"/>
          <p:nvPr/>
        </p:nvSpPr>
        <p:spPr>
          <a:xfrm>
            <a:off x="5106556" y="3613847"/>
            <a:ext cx="1731174" cy="307777"/>
          </a:xfrm>
          <a:prstGeom prst="rect">
            <a:avLst/>
          </a:prstGeom>
          <a:noFill/>
        </p:spPr>
        <p:txBody>
          <a:bodyPr wrap="square">
            <a:spAutoFit/>
          </a:bodyPr>
          <a:lstStyle/>
          <a:p>
            <a:pPr algn="ctr"/>
            <a:r>
              <a:rPr lang="en-US" sz="1400" b="1" dirty="0">
                <a:solidFill>
                  <a:srgbClr val="8DC1DB"/>
                </a:solidFill>
                <a:latin typeface="Century Gothic" panose="020B0502020202020204" pitchFamily="34" charset="0"/>
                <a:sym typeface="Gotham"/>
              </a:rPr>
              <a:t>Copy</a:t>
            </a:r>
            <a:endParaRPr lang="en-US" sz="1400" b="1" dirty="0">
              <a:solidFill>
                <a:srgbClr val="8DC1DB"/>
              </a:solidFill>
              <a:latin typeface="Century Gothic" panose="020B0502020202020204" pitchFamily="34" charset="0"/>
            </a:endParaRPr>
          </a:p>
        </p:txBody>
      </p:sp>
      <p:sp>
        <p:nvSpPr>
          <p:cNvPr id="26" name="New Service  Offering Choices">
            <a:extLst>
              <a:ext uri="{FF2B5EF4-FFF2-40B4-BE49-F238E27FC236}">
                <a16:creationId xmlns:a16="http://schemas.microsoft.com/office/drawing/2014/main" id="{EBA8978A-918A-C008-850D-4E0912B0431B}"/>
              </a:ext>
            </a:extLst>
          </p:cNvPr>
          <p:cNvSpPr txBox="1"/>
          <p:nvPr/>
        </p:nvSpPr>
        <p:spPr>
          <a:xfrm>
            <a:off x="2409678" y="4908144"/>
            <a:ext cx="1759793"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algn="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27" name="Communications…">
            <a:extLst>
              <a:ext uri="{FF2B5EF4-FFF2-40B4-BE49-F238E27FC236}">
                <a16:creationId xmlns:a16="http://schemas.microsoft.com/office/drawing/2014/main" id="{5F8B5CC8-ACB6-B0B9-596C-37417CE83093}"/>
              </a:ext>
            </a:extLst>
          </p:cNvPr>
          <p:cNvSpPr txBox="1"/>
          <p:nvPr/>
        </p:nvSpPr>
        <p:spPr>
          <a:xfrm>
            <a:off x="2412180" y="2535637"/>
            <a:ext cx="1803830"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algn="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
        <p:nvSpPr>
          <p:cNvPr id="28" name="Recruitment  Messaging and  Hiring Criteria">
            <a:extLst>
              <a:ext uri="{FF2B5EF4-FFF2-40B4-BE49-F238E27FC236}">
                <a16:creationId xmlns:a16="http://schemas.microsoft.com/office/drawing/2014/main" id="{CDDCB9A8-8213-A70B-0F1F-E0374D130153}"/>
              </a:ext>
            </a:extLst>
          </p:cNvPr>
          <p:cNvSpPr txBox="1"/>
          <p:nvPr/>
        </p:nvSpPr>
        <p:spPr>
          <a:xfrm>
            <a:off x="1952412" y="3609998"/>
            <a:ext cx="1947928" cy="27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lvl1pPr defTabSz="825500">
              <a:spcBef>
                <a:spcPts val="0"/>
              </a:spcBef>
              <a:defRPr sz="3000" cap="all"/>
            </a:lvl1pPr>
          </a:lstStyle>
          <a:p>
            <a:pPr algn="r" defTabSz="412750" hangingPunct="0">
              <a:defRPr/>
            </a:pPr>
            <a:r>
              <a:rPr lang="en-US" sz="1300" b="1" kern="0" cap="none" dirty="0">
                <a:solidFill>
                  <a:srgbClr val="32195B"/>
                </a:solidFill>
                <a:latin typeface="Century Gothic" panose="020B0502020202020204" pitchFamily="34" charset="0"/>
                <a:cs typeface="Gotham Black" pitchFamily="2" charset="0"/>
                <a:sym typeface="Gotham"/>
              </a:rPr>
              <a:t>Copy</a:t>
            </a:r>
          </a:p>
        </p:txBody>
      </p:sp>
    </p:spTree>
    <p:extLst>
      <p:ext uri="{BB962C8B-B14F-4D97-AF65-F5344CB8AC3E}">
        <p14:creationId xmlns:p14="http://schemas.microsoft.com/office/powerpoint/2010/main" val="326524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5"/>
          </p:nvPr>
        </p:nvSpPr>
        <p:spPr/>
        <p:txBody>
          <a:bodyPr/>
          <a:lstStyle/>
          <a:p>
            <a:fld id="{E3C49378-260A-9E40-A4D7-C08E1BA68EAA}" type="slidenum">
              <a:rPr lang="en-US" smtClean="0"/>
              <a:pPr/>
              <a:t>27</a:t>
            </a:fld>
            <a:endParaRPr lang="en-US" dirty="0"/>
          </a:p>
        </p:txBody>
      </p:sp>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8" name="Circle">
            <a:extLst>
              <a:ext uri="{FF2B5EF4-FFF2-40B4-BE49-F238E27FC236}">
                <a16:creationId xmlns:a16="http://schemas.microsoft.com/office/drawing/2014/main" id="{EE8B3FD3-57B5-8DA4-7407-1E3730F17BE1}"/>
              </a:ext>
            </a:extLst>
          </p:cNvPr>
          <p:cNvSpPr txBox="1">
            <a:spLocks noChangeAspect="1"/>
          </p:cNvSpPr>
          <p:nvPr/>
        </p:nvSpPr>
        <p:spPr>
          <a:xfrm>
            <a:off x="1265816"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2195B"/>
                </a:solidFill>
                <a:latin typeface="Century Gothic" panose="020B0502020202020204" pitchFamily="34" charset="0"/>
              </a:rPr>
              <a:t>Copy within the circle will go here.</a:t>
            </a:r>
          </a:p>
        </p:txBody>
      </p:sp>
      <p:sp>
        <p:nvSpPr>
          <p:cNvPr id="9" name="Circle">
            <a:extLst>
              <a:ext uri="{FF2B5EF4-FFF2-40B4-BE49-F238E27FC236}">
                <a16:creationId xmlns:a16="http://schemas.microsoft.com/office/drawing/2014/main" id="{0A6A97EF-102D-A18F-0C1E-B3116A1CEEB4}"/>
              </a:ext>
            </a:extLst>
          </p:cNvPr>
          <p:cNvSpPr txBox="1">
            <a:spLocks noChangeAspect="1"/>
          </p:cNvSpPr>
          <p:nvPr/>
        </p:nvSpPr>
        <p:spPr>
          <a:xfrm>
            <a:off x="3810624"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2195B"/>
                </a:solidFill>
                <a:latin typeface="Century Gothic" panose="020B0502020202020204" pitchFamily="34" charset="0"/>
              </a:rPr>
              <a:t>Copy within the circle will go here.</a:t>
            </a:r>
          </a:p>
        </p:txBody>
      </p:sp>
      <p:sp>
        <p:nvSpPr>
          <p:cNvPr id="10" name="Circle">
            <a:extLst>
              <a:ext uri="{FF2B5EF4-FFF2-40B4-BE49-F238E27FC236}">
                <a16:creationId xmlns:a16="http://schemas.microsoft.com/office/drawing/2014/main" id="{64BF4939-3366-14E1-0466-111542B9FFCE}"/>
              </a:ext>
            </a:extLst>
          </p:cNvPr>
          <p:cNvSpPr txBox="1">
            <a:spLocks noChangeAspect="1"/>
          </p:cNvSpPr>
          <p:nvPr/>
        </p:nvSpPr>
        <p:spPr>
          <a:xfrm>
            <a:off x="6352812"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2195B"/>
                </a:solidFill>
                <a:latin typeface="Century Gothic" panose="020B0502020202020204" pitchFamily="34" charset="0"/>
              </a:rPr>
              <a:t>Copy within the circle will go here.</a:t>
            </a:r>
          </a:p>
        </p:txBody>
      </p:sp>
      <p:sp>
        <p:nvSpPr>
          <p:cNvPr id="11" name="Circle">
            <a:extLst>
              <a:ext uri="{FF2B5EF4-FFF2-40B4-BE49-F238E27FC236}">
                <a16:creationId xmlns:a16="http://schemas.microsoft.com/office/drawing/2014/main" id="{2EC08ACC-C7AC-24DC-3FE4-D5AA7209AD73}"/>
              </a:ext>
            </a:extLst>
          </p:cNvPr>
          <p:cNvSpPr txBox="1">
            <a:spLocks noChangeAspect="1"/>
          </p:cNvSpPr>
          <p:nvPr/>
        </p:nvSpPr>
        <p:spPr>
          <a:xfrm>
            <a:off x="8924757" y="2287765"/>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2195B"/>
                </a:solidFill>
                <a:latin typeface="Century Gothic" panose="020B0502020202020204" pitchFamily="34" charset="0"/>
              </a:rPr>
              <a:t>Copy within the circle will go here.</a:t>
            </a:r>
          </a:p>
        </p:txBody>
      </p:sp>
    </p:spTree>
    <p:extLst>
      <p:ext uri="{BB962C8B-B14F-4D97-AF65-F5344CB8AC3E}">
        <p14:creationId xmlns:p14="http://schemas.microsoft.com/office/powerpoint/2010/main" val="216156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5"/>
          </p:nvPr>
        </p:nvSpPr>
        <p:spPr/>
        <p:txBody>
          <a:bodyPr/>
          <a:lstStyle/>
          <a:p>
            <a:fld id="{E3C49378-260A-9E40-A4D7-C08E1BA68EAA}" type="slidenum">
              <a:rPr lang="en-US" smtClean="0"/>
              <a:pPr/>
              <a:t>28</a:t>
            </a:fld>
            <a:endParaRPr lang="en-US" dirty="0"/>
          </a:p>
        </p:txBody>
      </p:sp>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4" name="Text Placeholder 1">
            <a:extLst>
              <a:ext uri="{FF2B5EF4-FFF2-40B4-BE49-F238E27FC236}">
                <a16:creationId xmlns:a16="http://schemas.microsoft.com/office/drawing/2014/main" id="{514EFE42-52E2-F039-7F32-5DFBB67D9366}"/>
              </a:ext>
            </a:extLst>
          </p:cNvPr>
          <p:cNvSpPr txBox="1">
            <a:spLocks/>
          </p:cNvSpPr>
          <p:nvPr/>
        </p:nvSpPr>
        <p:spPr>
          <a:xfrm>
            <a:off x="-1029090" y="2360968"/>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Line">
            <a:extLst>
              <a:ext uri="{FF2B5EF4-FFF2-40B4-BE49-F238E27FC236}">
                <a16:creationId xmlns:a16="http://schemas.microsoft.com/office/drawing/2014/main" id="{19AFDF73-CA47-1906-B160-9791A32B4169}"/>
              </a:ext>
            </a:extLst>
          </p:cNvPr>
          <p:cNvSpPr/>
          <p:nvPr/>
        </p:nvSpPr>
        <p:spPr>
          <a:xfrm>
            <a:off x="5532746" y="3740635"/>
            <a:ext cx="1255901" cy="0"/>
          </a:xfrm>
          <a:prstGeom prst="line">
            <a:avLst/>
          </a:prstGeom>
          <a:ln w="57150" cap="sq">
            <a:solidFill>
              <a:srgbClr val="F04D46"/>
            </a:solidFill>
            <a:prstDash val="solid"/>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9" name="Ownable, Relevant  Brand Platform…">
            <a:extLst>
              <a:ext uri="{FF2B5EF4-FFF2-40B4-BE49-F238E27FC236}">
                <a16:creationId xmlns:a16="http://schemas.microsoft.com/office/drawing/2014/main" id="{AF488D4D-8BFD-FB54-65B0-E7DF9A7F0463}"/>
              </a:ext>
            </a:extLst>
          </p:cNvPr>
          <p:cNvSpPr txBox="1"/>
          <p:nvPr/>
        </p:nvSpPr>
        <p:spPr>
          <a:xfrm>
            <a:off x="7110900" y="2957734"/>
            <a:ext cx="4547942" cy="1611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defTabSz="412750" hangingPunct="0">
              <a:defRPr sz="3000"/>
            </a:pPr>
            <a:r>
              <a:rPr lang="en-US" sz="1400" b="1" kern="0" dirty="0">
                <a:solidFill>
                  <a:srgbClr val="32195B"/>
                </a:solidFill>
                <a:latin typeface="Century Gothic" panose="020B0502020202020204" pitchFamily="34" charset="0"/>
                <a:cs typeface="Gotham Bold" pitchFamily="2" charset="0"/>
                <a:sym typeface="Gotham"/>
              </a:rPr>
              <a:t>Main copy here</a:t>
            </a:r>
            <a:endParaRPr sz="1400" b="1" kern="0" dirty="0">
              <a:solidFill>
                <a:srgbClr val="32195B"/>
              </a:solidFill>
              <a:latin typeface="Century Gothic" panose="020B0502020202020204" pitchFamily="34" charset="0"/>
              <a:cs typeface="Gotham Bold" pitchFamily="2" charset="0"/>
              <a:sym typeface="Gotham"/>
            </a:endParaRPr>
          </a:p>
        </p:txBody>
      </p:sp>
      <p:sp>
        <p:nvSpPr>
          <p:cNvPr id="10" name="INVESTORS">
            <a:extLst>
              <a:ext uri="{FF2B5EF4-FFF2-40B4-BE49-F238E27FC236}">
                <a16:creationId xmlns:a16="http://schemas.microsoft.com/office/drawing/2014/main" id="{9E0C40F2-47FA-A51D-3FCD-407050626AF2}"/>
              </a:ext>
            </a:extLst>
          </p:cNvPr>
          <p:cNvSpPr txBox="1"/>
          <p:nvPr/>
        </p:nvSpPr>
        <p:spPr>
          <a:xfrm>
            <a:off x="1901886" y="2306827"/>
            <a:ext cx="815760" cy="241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spcBef>
                <a:spcPts val="0"/>
              </a:spcBef>
              <a:defRPr sz="1700" cap="all"/>
            </a:lvl1pPr>
          </a:lstStyle>
          <a:p>
            <a:pPr algn="ctr" defTabSz="412750" hangingPunct="0">
              <a:defRPr/>
            </a:pPr>
            <a:r>
              <a:rPr lang="en-US" sz="750" b="1" kern="0" cap="none" dirty="0">
                <a:solidFill>
                  <a:srgbClr val="32195B"/>
                </a:solidFill>
                <a:latin typeface="Century Gothic" panose="020B0502020202020204" pitchFamily="34" charset="0"/>
                <a:cs typeface="Gotham Black" pitchFamily="2" charset="0"/>
                <a:sym typeface="Gotham"/>
              </a:rPr>
              <a:t>Copy</a:t>
            </a:r>
          </a:p>
        </p:txBody>
      </p:sp>
      <p:sp>
        <p:nvSpPr>
          <p:cNvPr id="11" name="Circle">
            <a:extLst>
              <a:ext uri="{FF2B5EF4-FFF2-40B4-BE49-F238E27FC236}">
                <a16:creationId xmlns:a16="http://schemas.microsoft.com/office/drawing/2014/main" id="{37D4E7A8-873A-0ADA-7C1A-84B823FAA2A3}"/>
              </a:ext>
            </a:extLst>
          </p:cNvPr>
          <p:cNvSpPr/>
          <p:nvPr/>
        </p:nvSpPr>
        <p:spPr>
          <a:xfrm>
            <a:off x="1789863" y="1924019"/>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2" name="Circle">
            <a:extLst>
              <a:ext uri="{FF2B5EF4-FFF2-40B4-BE49-F238E27FC236}">
                <a16:creationId xmlns:a16="http://schemas.microsoft.com/office/drawing/2014/main" id="{C318FAEF-1D1F-07ED-70BB-550654158154}"/>
              </a:ext>
            </a:extLst>
          </p:cNvPr>
          <p:cNvSpPr/>
          <p:nvPr/>
        </p:nvSpPr>
        <p:spPr>
          <a:xfrm>
            <a:off x="1813589" y="320047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dirty="0">
              <a:solidFill>
                <a:srgbClr val="FFFFFF"/>
              </a:solidFill>
              <a:latin typeface="Century Gothic" panose="020B0502020202020204" pitchFamily="34" charset="0"/>
              <a:ea typeface="Helvetica Neue Medium"/>
              <a:cs typeface="Gotham Medium" pitchFamily="2" charset="0"/>
              <a:sym typeface="Helvetica Neue Medium"/>
            </a:endParaRPr>
          </a:p>
        </p:txBody>
      </p:sp>
      <p:sp>
        <p:nvSpPr>
          <p:cNvPr id="13" name="Circle">
            <a:extLst>
              <a:ext uri="{FF2B5EF4-FFF2-40B4-BE49-F238E27FC236}">
                <a16:creationId xmlns:a16="http://schemas.microsoft.com/office/drawing/2014/main" id="{00924E70-BBEE-3C86-E09D-7E9ABBB5B5D7}"/>
              </a:ext>
            </a:extLst>
          </p:cNvPr>
          <p:cNvSpPr/>
          <p:nvPr/>
        </p:nvSpPr>
        <p:spPr>
          <a:xfrm>
            <a:off x="1813589" y="4475509"/>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b="1" kern="0" dirty="0">
              <a:solidFill>
                <a:srgbClr val="FFFFFF"/>
              </a:solidFill>
              <a:latin typeface="Century Gothic" panose="020B0502020202020204" pitchFamily="34" charset="0"/>
              <a:ea typeface="Helvetica Neue Medium"/>
              <a:cs typeface="Gotham Black" pitchFamily="2" charset="0"/>
              <a:sym typeface="Helvetica Neue Medium"/>
            </a:endParaRPr>
          </a:p>
        </p:txBody>
      </p:sp>
      <p:sp>
        <p:nvSpPr>
          <p:cNvPr id="18" name="Circle">
            <a:extLst>
              <a:ext uri="{FF2B5EF4-FFF2-40B4-BE49-F238E27FC236}">
                <a16:creationId xmlns:a16="http://schemas.microsoft.com/office/drawing/2014/main" id="{D493B163-35EA-1534-222E-F4BB72486A28}"/>
              </a:ext>
            </a:extLst>
          </p:cNvPr>
          <p:cNvSpPr/>
          <p:nvPr/>
        </p:nvSpPr>
        <p:spPr>
          <a:xfrm>
            <a:off x="4411453" y="320047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20" name="Circle">
            <a:extLst>
              <a:ext uri="{FF2B5EF4-FFF2-40B4-BE49-F238E27FC236}">
                <a16:creationId xmlns:a16="http://schemas.microsoft.com/office/drawing/2014/main" id="{4F9B6662-AD8F-5355-0EA3-C038E90CF3EA}"/>
              </a:ext>
            </a:extLst>
          </p:cNvPr>
          <p:cNvSpPr/>
          <p:nvPr/>
        </p:nvSpPr>
        <p:spPr>
          <a:xfrm>
            <a:off x="3112521" y="194090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29" name="Circle">
            <a:extLst>
              <a:ext uri="{FF2B5EF4-FFF2-40B4-BE49-F238E27FC236}">
                <a16:creationId xmlns:a16="http://schemas.microsoft.com/office/drawing/2014/main" id="{F9367063-C751-8FBC-5E4E-CFD685BBBFAD}"/>
              </a:ext>
            </a:extLst>
          </p:cNvPr>
          <p:cNvSpPr/>
          <p:nvPr/>
        </p:nvSpPr>
        <p:spPr>
          <a:xfrm>
            <a:off x="3112521" y="3200477"/>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30" name="Circle">
            <a:extLst>
              <a:ext uri="{FF2B5EF4-FFF2-40B4-BE49-F238E27FC236}">
                <a16:creationId xmlns:a16="http://schemas.microsoft.com/office/drawing/2014/main" id="{D9055359-CE3A-7368-F857-5BFB50C458E9}"/>
              </a:ext>
            </a:extLst>
          </p:cNvPr>
          <p:cNvSpPr/>
          <p:nvPr/>
        </p:nvSpPr>
        <p:spPr>
          <a:xfrm>
            <a:off x="3112521" y="4482893"/>
            <a:ext cx="1058332" cy="1058332"/>
          </a:xfrm>
          <a:prstGeom prst="ellipse">
            <a:avLst/>
          </a:prstGeom>
          <a:noFill/>
          <a:ln w="88900">
            <a:solidFill>
              <a:srgbClr val="E4F431"/>
            </a:solidFill>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31" name="PHYSICIANS/HEALTHCARE PROFESSIONALS">
            <a:extLst>
              <a:ext uri="{FF2B5EF4-FFF2-40B4-BE49-F238E27FC236}">
                <a16:creationId xmlns:a16="http://schemas.microsoft.com/office/drawing/2014/main" id="{C6D6D22F-7E4B-6602-7E60-AA88C5CA8BDB}"/>
              </a:ext>
            </a:extLst>
          </p:cNvPr>
          <p:cNvSpPr txBox="1"/>
          <p:nvPr/>
        </p:nvSpPr>
        <p:spPr>
          <a:xfrm>
            <a:off x="3164542" y="2223399"/>
            <a:ext cx="1006311" cy="464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a:pPr>
            <a:r>
              <a:rPr lang="en-US" sz="750" b="1" kern="0" cap="none" dirty="0">
                <a:solidFill>
                  <a:srgbClr val="32195B"/>
                </a:solidFill>
                <a:latin typeface="Century Gothic" panose="020B0502020202020204" pitchFamily="34" charset="0"/>
                <a:cs typeface="Gotham Black" pitchFamily="2" charset="0"/>
                <a:sym typeface="Gotham"/>
              </a:rPr>
              <a:t>Copy</a:t>
            </a:r>
          </a:p>
        </p:txBody>
      </p:sp>
      <p:sp>
        <p:nvSpPr>
          <p:cNvPr id="32" name="HOSPITAL…">
            <a:extLst>
              <a:ext uri="{FF2B5EF4-FFF2-40B4-BE49-F238E27FC236}">
                <a16:creationId xmlns:a16="http://schemas.microsoft.com/office/drawing/2014/main" id="{433AD5F6-A083-BE93-2E1E-E8AD03A56581}"/>
              </a:ext>
            </a:extLst>
          </p:cNvPr>
          <p:cNvSpPr txBox="1"/>
          <p:nvPr/>
        </p:nvSpPr>
        <p:spPr>
          <a:xfrm>
            <a:off x="3161018" y="3402402"/>
            <a:ext cx="961334" cy="7035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a:pPr>
            <a:r>
              <a:rPr lang="en-US" sz="750" b="1" kern="0" cap="none" dirty="0">
                <a:solidFill>
                  <a:srgbClr val="32195B"/>
                </a:solidFill>
                <a:latin typeface="Century Gothic" panose="020B0502020202020204" pitchFamily="34" charset="0"/>
                <a:cs typeface="Gotham Black" pitchFamily="2" charset="0"/>
                <a:sym typeface="Gotham"/>
              </a:rPr>
              <a:t>Copy</a:t>
            </a:r>
          </a:p>
        </p:txBody>
      </p:sp>
      <p:sp>
        <p:nvSpPr>
          <p:cNvPr id="33" name="TEAM MEMBERS…">
            <a:extLst>
              <a:ext uri="{FF2B5EF4-FFF2-40B4-BE49-F238E27FC236}">
                <a16:creationId xmlns:a16="http://schemas.microsoft.com/office/drawing/2014/main" id="{7A137E43-A984-D75F-38BC-AC595BEDDC01}"/>
              </a:ext>
            </a:extLst>
          </p:cNvPr>
          <p:cNvSpPr txBox="1"/>
          <p:nvPr/>
        </p:nvSpPr>
        <p:spPr>
          <a:xfrm>
            <a:off x="3161018" y="4832326"/>
            <a:ext cx="961335" cy="359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a:pPr>
            <a:r>
              <a:rPr lang="en-US" sz="750" b="1" kern="0" cap="none" dirty="0">
                <a:solidFill>
                  <a:srgbClr val="32195B"/>
                </a:solidFill>
                <a:latin typeface="Century Gothic" panose="020B0502020202020204" pitchFamily="34" charset="0"/>
                <a:cs typeface="Gotham Black" pitchFamily="2" charset="0"/>
                <a:sym typeface="Gotham"/>
              </a:rPr>
              <a:t>Copy</a:t>
            </a:r>
          </a:p>
        </p:txBody>
      </p:sp>
      <p:sp>
        <p:nvSpPr>
          <p:cNvPr id="34" name="OEMS">
            <a:extLst>
              <a:ext uri="{FF2B5EF4-FFF2-40B4-BE49-F238E27FC236}">
                <a16:creationId xmlns:a16="http://schemas.microsoft.com/office/drawing/2014/main" id="{2D6BF69D-A078-0425-225A-1FE25BA369A3}"/>
              </a:ext>
            </a:extLst>
          </p:cNvPr>
          <p:cNvSpPr txBox="1"/>
          <p:nvPr/>
        </p:nvSpPr>
        <p:spPr>
          <a:xfrm>
            <a:off x="1913457" y="3609075"/>
            <a:ext cx="815760" cy="241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spcBef>
                <a:spcPts val="0"/>
              </a:spcBef>
              <a:defRPr sz="1700" cap="all"/>
            </a:lvl1pPr>
          </a:lstStyle>
          <a:p>
            <a:pPr algn="ctr" defTabSz="412750" hangingPunct="0">
              <a:defRPr/>
            </a:pPr>
            <a:r>
              <a:rPr lang="en-US" sz="750" b="1" kern="0" cap="none" dirty="0">
                <a:solidFill>
                  <a:srgbClr val="32195B"/>
                </a:solidFill>
                <a:latin typeface="Century Gothic" panose="020B0502020202020204" pitchFamily="34" charset="0"/>
                <a:cs typeface="Gotham Black" pitchFamily="2" charset="0"/>
                <a:sym typeface="Gotham"/>
              </a:rPr>
              <a:t>Copy</a:t>
            </a:r>
          </a:p>
        </p:txBody>
      </p:sp>
      <p:sp>
        <p:nvSpPr>
          <p:cNvPr id="35" name="GOVN/ASSOC/ ADVOCACY GROUPS">
            <a:extLst>
              <a:ext uri="{FF2B5EF4-FFF2-40B4-BE49-F238E27FC236}">
                <a16:creationId xmlns:a16="http://schemas.microsoft.com/office/drawing/2014/main" id="{1002A760-2550-C32D-DD3C-85E778555233}"/>
              </a:ext>
            </a:extLst>
          </p:cNvPr>
          <p:cNvSpPr txBox="1"/>
          <p:nvPr/>
        </p:nvSpPr>
        <p:spPr>
          <a:xfrm>
            <a:off x="1889312" y="4717447"/>
            <a:ext cx="906885" cy="589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defTabSz="412750" hangingPunct="0">
              <a:defRPr sz="1700" cap="all"/>
            </a:pPr>
            <a:r>
              <a:rPr lang="en-US" sz="750" b="1" kern="0" cap="none" dirty="0">
                <a:solidFill>
                  <a:srgbClr val="32195B"/>
                </a:solidFill>
                <a:latin typeface="Century Gothic" panose="020B0502020202020204" pitchFamily="34" charset="0"/>
                <a:cs typeface="Gotham Black" pitchFamily="2" charset="0"/>
                <a:sym typeface="Gotham"/>
              </a:rPr>
              <a:t>Copy</a:t>
            </a:r>
            <a:endParaRPr lang="en-US" sz="750" b="1" kern="0" dirty="0">
              <a:solidFill>
                <a:srgbClr val="32195B"/>
              </a:solidFill>
              <a:latin typeface="Century Gothic" panose="020B0502020202020204" pitchFamily="34" charset="0"/>
              <a:cs typeface="Gotham Black" pitchFamily="2" charset="0"/>
              <a:sym typeface="Gotham"/>
            </a:endParaRPr>
          </a:p>
        </p:txBody>
      </p:sp>
      <p:sp>
        <p:nvSpPr>
          <p:cNvPr id="36" name="PATIENTS">
            <a:extLst>
              <a:ext uri="{FF2B5EF4-FFF2-40B4-BE49-F238E27FC236}">
                <a16:creationId xmlns:a16="http://schemas.microsoft.com/office/drawing/2014/main" id="{142967DB-4F73-75A5-AA89-DDF671C7A54F}"/>
              </a:ext>
            </a:extLst>
          </p:cNvPr>
          <p:cNvSpPr txBox="1"/>
          <p:nvPr/>
        </p:nvSpPr>
        <p:spPr>
          <a:xfrm>
            <a:off x="4532739" y="3601482"/>
            <a:ext cx="815760" cy="241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825500">
              <a:spcBef>
                <a:spcPts val="0"/>
              </a:spcBef>
              <a:defRPr sz="1700" cap="all"/>
            </a:lvl1pPr>
          </a:lstStyle>
          <a:p>
            <a:pPr algn="ctr" defTabSz="412750" hangingPunct="0">
              <a:defRPr/>
            </a:pPr>
            <a:r>
              <a:rPr lang="en-US" sz="750" b="1" kern="0" cap="none" dirty="0">
                <a:solidFill>
                  <a:srgbClr val="32195B"/>
                </a:solidFill>
                <a:latin typeface="Century Gothic" panose="020B0502020202020204" pitchFamily="34" charset="0"/>
                <a:cs typeface="Gotham Black" pitchFamily="2" charset="0"/>
                <a:sym typeface="Gotham"/>
              </a:rPr>
              <a:t>Copy</a:t>
            </a:r>
          </a:p>
        </p:txBody>
      </p:sp>
    </p:spTree>
    <p:extLst>
      <p:ext uri="{BB962C8B-B14F-4D97-AF65-F5344CB8AC3E}">
        <p14:creationId xmlns:p14="http://schemas.microsoft.com/office/powerpoint/2010/main" val="265434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091849-9621-FF4C-8812-A6B54097E3F3}"/>
              </a:ext>
            </a:extLst>
          </p:cNvPr>
          <p:cNvSpPr>
            <a:spLocks noGrp="1"/>
          </p:cNvSpPr>
          <p:nvPr>
            <p:ph type="sldNum" sz="quarter" idx="15"/>
          </p:nvPr>
        </p:nvSpPr>
        <p:spPr/>
        <p:txBody>
          <a:bodyPr/>
          <a:lstStyle/>
          <a:p>
            <a:fld id="{E3C49378-260A-9E40-A4D7-C08E1BA68EAA}" type="slidenum">
              <a:rPr lang="en-US" smtClean="0"/>
              <a:pPr/>
              <a:t>29</a:t>
            </a:fld>
            <a:endParaRPr lang="en-US" dirty="0"/>
          </a:p>
        </p:txBody>
      </p:sp>
      <p:sp>
        <p:nvSpPr>
          <p:cNvPr id="7" name="Title 6">
            <a:extLst>
              <a:ext uri="{FF2B5EF4-FFF2-40B4-BE49-F238E27FC236}">
                <a16:creationId xmlns:a16="http://schemas.microsoft.com/office/drawing/2014/main" id="{33A90BD5-2041-DA3B-11FA-3EC48BEC3C7A}"/>
              </a:ext>
            </a:extLst>
          </p:cNvPr>
          <p:cNvSpPr>
            <a:spLocks noGrp="1"/>
          </p:cNvSpPr>
          <p:nvPr>
            <p:ph type="title"/>
          </p:nvPr>
        </p:nvSpPr>
        <p:spPr/>
        <p:txBody>
          <a:bodyPr/>
          <a:lstStyle/>
          <a:p>
            <a:r>
              <a:rPr lang="en-US" dirty="0"/>
              <a:t>MAIN HEADING</a:t>
            </a:r>
          </a:p>
        </p:txBody>
      </p:sp>
      <p:sp>
        <p:nvSpPr>
          <p:cNvPr id="4" name="Text Placeholder 1">
            <a:extLst>
              <a:ext uri="{FF2B5EF4-FFF2-40B4-BE49-F238E27FC236}">
                <a16:creationId xmlns:a16="http://schemas.microsoft.com/office/drawing/2014/main" id="{514EFE42-52E2-F039-7F32-5DFBB67D9366}"/>
              </a:ext>
            </a:extLst>
          </p:cNvPr>
          <p:cNvSpPr txBox="1">
            <a:spLocks/>
          </p:cNvSpPr>
          <p:nvPr/>
        </p:nvSpPr>
        <p:spPr>
          <a:xfrm>
            <a:off x="-1029090" y="2360968"/>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Content Placeholder 3">
            <a:extLst>
              <a:ext uri="{FF2B5EF4-FFF2-40B4-BE49-F238E27FC236}">
                <a16:creationId xmlns:a16="http://schemas.microsoft.com/office/drawing/2014/main" id="{9F72A39F-1D2C-E572-63D1-B90741D09C74}"/>
              </a:ext>
            </a:extLst>
          </p:cNvPr>
          <p:cNvSpPr txBox="1">
            <a:spLocks/>
          </p:cNvSpPr>
          <p:nvPr/>
        </p:nvSpPr>
        <p:spPr>
          <a:xfrm>
            <a:off x="813808" y="2858078"/>
            <a:ext cx="4071458" cy="60325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solidFill>
                  <a:srgbClr val="FFAC8F"/>
                </a:solidFill>
              </a:defRPr>
            </a:pPr>
            <a:r>
              <a:rPr lang="en-US" sz="2000" dirty="0">
                <a:solidFill>
                  <a:srgbClr val="32195B"/>
                </a:solidFill>
                <a:latin typeface="Century Gothic" panose="020B0502020202020204" pitchFamily="34" charset="0"/>
              </a:rPr>
              <a:t>Main bold copy will go here and here and here and here.</a:t>
            </a:r>
          </a:p>
        </p:txBody>
      </p:sp>
      <p:sp>
        <p:nvSpPr>
          <p:cNvPr id="5" name="Text Placeholder 1">
            <a:extLst>
              <a:ext uri="{FF2B5EF4-FFF2-40B4-BE49-F238E27FC236}">
                <a16:creationId xmlns:a16="http://schemas.microsoft.com/office/drawing/2014/main" id="{A6361911-06D4-66E6-F3AB-7EC5017A750E}"/>
              </a:ext>
            </a:extLst>
          </p:cNvPr>
          <p:cNvSpPr txBox="1">
            <a:spLocks/>
          </p:cNvSpPr>
          <p:nvPr/>
        </p:nvSpPr>
        <p:spPr>
          <a:xfrm>
            <a:off x="960969" y="1782606"/>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6" name="None of these would be functional or valuable without the others, but together they yield our positioning">
            <a:extLst>
              <a:ext uri="{FF2B5EF4-FFF2-40B4-BE49-F238E27FC236}">
                <a16:creationId xmlns:a16="http://schemas.microsoft.com/office/drawing/2014/main" id="{FA9C9A7A-92F3-948E-7215-A1DA9E4829F1}"/>
              </a:ext>
            </a:extLst>
          </p:cNvPr>
          <p:cNvSpPr txBox="1">
            <a:spLocks/>
          </p:cNvSpPr>
          <p:nvPr/>
        </p:nvSpPr>
        <p:spPr>
          <a:xfrm>
            <a:off x="830277" y="3540732"/>
            <a:ext cx="3657056" cy="736644"/>
          </a:xfrm>
          <a:prstGeom prst="rect">
            <a:avLst/>
          </a:prstGeom>
        </p:spPr>
        <p:txBody>
          <a:bodyPr/>
          <a:lstStyle>
            <a:lvl1pPr marL="518583" marR="0" indent="-518583" algn="ctr"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66ADBF"/>
                </a:solidFill>
                <a:uFillTx/>
                <a:latin typeface="Gotham Extra Light" pitchFamily="2" charset="0"/>
                <a:ea typeface="Gotham Extra Light" pitchFamily="2" charset="0"/>
                <a:cs typeface="Gotham Extra Light" pitchFamily="2" charset="0"/>
                <a:sym typeface="Gotham"/>
              </a:defRPr>
            </a:lvl1pPr>
            <a:lvl2pPr marL="1407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2pPr>
            <a:lvl3pPr marL="2296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3pPr>
            <a:lvl4pPr marL="3185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4pPr>
            <a:lvl5pPr marL="4074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Extra Light" pitchFamily="2" charset="0"/>
                <a:ea typeface="Gotham Extra Light" pitchFamily="2" charset="0"/>
                <a:cs typeface="Gotham Extra Light" pitchFamily="2" charset="0"/>
                <a:sym typeface="Gotham"/>
              </a:defRPr>
            </a:lvl5pPr>
            <a:lvl6pPr marL="4963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6pPr>
            <a:lvl7pPr marL="5852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7pPr>
            <a:lvl8pPr marL="6741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8pPr>
            <a:lvl9pPr marL="7630583" marR="0" indent="-518583" algn="l" defTabSz="1651000" rtl="0" latinLnBrk="0">
              <a:lnSpc>
                <a:spcPct val="100000"/>
              </a:lnSpc>
              <a:spcBef>
                <a:spcPts val="2400"/>
              </a:spcBef>
              <a:spcAft>
                <a:spcPts val="0"/>
              </a:spcAft>
              <a:buClrTx/>
              <a:buSzPct val="100000"/>
              <a:buFontTx/>
              <a:buAutoNum type="arabicPeriod"/>
              <a:tabLst/>
              <a:defRPr sz="2800" b="0" i="0" u="none" strike="noStrike" cap="none" spc="0" baseline="0">
                <a:solidFill>
                  <a:srgbClr val="040E12"/>
                </a:solidFill>
                <a:uFillTx/>
                <a:latin typeface="Gotham Bold"/>
                <a:ea typeface="Gotham Bold"/>
                <a:cs typeface="Gotham Bold"/>
                <a:sym typeface="Gotham"/>
              </a:defRPr>
            </a:lvl9pPr>
          </a:lstStyle>
          <a:p>
            <a:pPr marL="0" indent="0" algn="l" defTabSz="825500" hangingPunct="0">
              <a:lnSpc>
                <a:spcPts val="1430"/>
              </a:lnSpc>
              <a:spcBef>
                <a:spcPts val="0"/>
              </a:spcBef>
              <a:buClr>
                <a:srgbClr val="E07F6C"/>
              </a:buClr>
              <a:buSzPct val="123000"/>
              <a:buNone/>
              <a:defRPr sz="2500"/>
            </a:pPr>
            <a:r>
              <a:rPr lang="en-US" sz="1200" kern="0" dirty="0">
                <a:solidFill>
                  <a:srgbClr val="32195B"/>
                </a:solidFill>
                <a:latin typeface="Century Gothic" panose="020B0502020202020204" pitchFamily="34" charset="0"/>
                <a:ea typeface="+mn-ea"/>
                <a:cs typeface="Gotham Light" pitchFamily="2" charset="0"/>
                <a:sym typeface="Gotham-ExtraLight"/>
              </a:rPr>
              <a:t>Sub copy here </a:t>
            </a:r>
            <a:r>
              <a:rPr lang="en-US" sz="1200" kern="0" dirty="0">
                <a:solidFill>
                  <a:srgbClr val="32195B"/>
                </a:solidFill>
                <a:latin typeface="Century Gothic" panose="020B0502020202020204" pitchFamily="34" charset="0"/>
                <a:ea typeface="+mn-ea"/>
                <a:cs typeface="Gotham Light" pitchFamily="2" charset="0"/>
              </a:rPr>
              <a:t>will go here </a:t>
            </a:r>
            <a:r>
              <a:rPr lang="en-US" sz="1200" kern="0" dirty="0" err="1">
                <a:solidFill>
                  <a:srgbClr val="32195B"/>
                </a:solidFill>
                <a:latin typeface="Century Gothic" panose="020B0502020202020204" pitchFamily="34" charset="0"/>
                <a:ea typeface="+mn-ea"/>
                <a:cs typeface="Gotham Light" pitchFamily="2" charset="0"/>
              </a:rPr>
              <a:t>atis</a:t>
            </a:r>
            <a:r>
              <a:rPr lang="en-US" sz="1200" kern="0" dirty="0">
                <a:solidFill>
                  <a:srgbClr val="32195B"/>
                </a:solidFill>
                <a:latin typeface="Century Gothic" panose="020B0502020202020204" pitchFamily="34" charset="0"/>
                <a:ea typeface="+mn-ea"/>
                <a:cs typeface="Gotham Light" pitchFamily="2" charset="0"/>
              </a:rPr>
              <a:t> core </a:t>
            </a:r>
            <a:r>
              <a:rPr lang="en-US" sz="1200" kern="0" dirty="0" err="1">
                <a:solidFill>
                  <a:srgbClr val="32195B"/>
                </a:solidFill>
                <a:latin typeface="Century Gothic" panose="020B0502020202020204" pitchFamily="34" charset="0"/>
                <a:ea typeface="+mn-ea"/>
                <a:cs typeface="Gotham Light" pitchFamily="2" charset="0"/>
              </a:rPr>
              <a:t>quasiniti</a:t>
            </a:r>
            <a:r>
              <a:rPr lang="en-US" sz="1200" kern="0" dirty="0">
                <a:solidFill>
                  <a:srgbClr val="32195B"/>
                </a:solidFill>
                <a:latin typeface="Century Gothic" panose="020B0502020202020204" pitchFamily="34" charset="0"/>
                <a:ea typeface="+mn-ea"/>
                <a:cs typeface="Gotham Light" pitchFamily="2" charset="0"/>
              </a:rPr>
              <a:t> </a:t>
            </a:r>
            <a:r>
              <a:rPr lang="en-US" sz="1200" kern="0" dirty="0" err="1">
                <a:solidFill>
                  <a:srgbClr val="32195B"/>
                </a:solidFill>
                <a:latin typeface="Century Gothic" panose="020B0502020202020204" pitchFamily="34" charset="0"/>
                <a:ea typeface="+mn-ea"/>
                <a:cs typeface="Gotham Light" pitchFamily="2" charset="0"/>
              </a:rPr>
              <a:t>netoccusda</a:t>
            </a:r>
            <a:r>
              <a:rPr lang="en-US" sz="1200" kern="0" dirty="0">
                <a:solidFill>
                  <a:srgbClr val="32195B"/>
                </a:solidFill>
                <a:latin typeface="Century Gothic" panose="020B0502020202020204" pitchFamily="34" charset="0"/>
                <a:ea typeface="+mn-ea"/>
                <a:cs typeface="Gotham Light" pitchFamily="2" charset="0"/>
              </a:rPr>
              <a:t> non </a:t>
            </a:r>
            <a:r>
              <a:rPr lang="en-US" sz="1200" kern="0" dirty="0" err="1">
                <a:solidFill>
                  <a:srgbClr val="32195B"/>
                </a:solidFill>
                <a:latin typeface="Century Gothic" panose="020B0502020202020204" pitchFamily="34" charset="0"/>
                <a:ea typeface="+mn-ea"/>
                <a:cs typeface="Gotham Light" pitchFamily="2" charset="0"/>
              </a:rPr>
              <a:t>por</a:t>
            </a:r>
            <a:r>
              <a:rPr lang="en-US" sz="1200" kern="0" dirty="0">
                <a:solidFill>
                  <a:srgbClr val="32195B"/>
                </a:solidFill>
                <a:latin typeface="Century Gothic" panose="020B0502020202020204" pitchFamily="34" charset="0"/>
                <a:ea typeface="+mn-ea"/>
                <a:cs typeface="Gotham Light" pitchFamily="2" charset="0"/>
              </a:rPr>
              <a:t> </a:t>
            </a:r>
            <a:r>
              <a:rPr lang="en-US" sz="1200" kern="0" dirty="0" err="1">
                <a:solidFill>
                  <a:srgbClr val="32195B"/>
                </a:solidFill>
                <a:latin typeface="Century Gothic" panose="020B0502020202020204" pitchFamily="34" charset="0"/>
                <a:ea typeface="+mn-ea"/>
                <a:cs typeface="Gotham Light" pitchFamily="2" charset="0"/>
              </a:rPr>
              <a:t>rendignit</a:t>
            </a:r>
            <a:r>
              <a:rPr lang="en-US" sz="1200" kern="0" dirty="0">
                <a:solidFill>
                  <a:srgbClr val="32195B"/>
                </a:solidFill>
                <a:latin typeface="Century Gothic" panose="020B0502020202020204" pitchFamily="34" charset="0"/>
                <a:ea typeface="+mn-ea"/>
                <a:cs typeface="Gotham Light" pitchFamily="2" charset="0"/>
              </a:rPr>
              <a:t> qui </a:t>
            </a:r>
            <a:r>
              <a:rPr lang="en-US" sz="1200" kern="0" dirty="0" err="1">
                <a:solidFill>
                  <a:srgbClr val="32195B"/>
                </a:solidFill>
                <a:latin typeface="Century Gothic" panose="020B0502020202020204" pitchFamily="34" charset="0"/>
                <a:ea typeface="+mn-ea"/>
                <a:cs typeface="Gotham Light" pitchFamily="2" charset="0"/>
              </a:rPr>
              <a:t>atus</a:t>
            </a:r>
            <a:r>
              <a:rPr lang="en-US" sz="1200" kern="0" dirty="0">
                <a:solidFill>
                  <a:srgbClr val="32195B"/>
                </a:solidFill>
                <a:latin typeface="Century Gothic" panose="020B0502020202020204" pitchFamily="34" charset="0"/>
                <a:ea typeface="+mn-ea"/>
                <a:cs typeface="Gotham Light" pitchFamily="2" charset="0"/>
              </a:rPr>
              <a:t> </a:t>
            </a:r>
            <a:r>
              <a:rPr lang="en-US" sz="1200" kern="0" dirty="0" err="1">
                <a:solidFill>
                  <a:srgbClr val="32195B"/>
                </a:solidFill>
                <a:latin typeface="Century Gothic" panose="020B0502020202020204" pitchFamily="34" charset="0"/>
                <a:ea typeface="+mn-ea"/>
                <a:cs typeface="Gotham Light" pitchFamily="2" charset="0"/>
              </a:rPr>
              <a:t>quasiniti</a:t>
            </a:r>
            <a:r>
              <a:rPr lang="en-US" sz="1200" kern="0" dirty="0">
                <a:solidFill>
                  <a:srgbClr val="32195B"/>
                </a:solidFill>
                <a:latin typeface="Century Gothic" panose="020B0502020202020204" pitchFamily="34" charset="0"/>
                <a:ea typeface="+mn-ea"/>
                <a:cs typeface="Gotham Light" pitchFamily="2" charset="0"/>
              </a:rPr>
              <a:t> </a:t>
            </a:r>
            <a:r>
              <a:rPr lang="en-US" sz="1200" kern="0" dirty="0" err="1">
                <a:solidFill>
                  <a:srgbClr val="32195B"/>
                </a:solidFill>
                <a:latin typeface="Century Gothic" panose="020B0502020202020204" pitchFamily="34" charset="0"/>
                <a:ea typeface="+mn-ea"/>
                <a:cs typeface="Gotham Light" pitchFamily="2" charset="0"/>
              </a:rPr>
              <a:t>netoccusd</a:t>
            </a:r>
            <a:r>
              <a:rPr lang="en-US" sz="1200" kern="0" dirty="0">
                <a:solidFill>
                  <a:srgbClr val="32195B"/>
                </a:solidFill>
                <a:latin typeface="Century Gothic" panose="020B0502020202020204" pitchFamily="34" charset="0"/>
                <a:ea typeface="+mn-ea"/>
                <a:cs typeface="Gotham Light" pitchFamily="2" charset="0"/>
              </a:rPr>
              <a:t>.</a:t>
            </a:r>
            <a:endParaRPr lang="en-US" sz="1200" kern="0" dirty="0">
              <a:solidFill>
                <a:srgbClr val="32195B"/>
              </a:solidFill>
              <a:latin typeface="Century Gothic" panose="020B0502020202020204" pitchFamily="34" charset="0"/>
              <a:ea typeface="+mn-ea"/>
              <a:cs typeface="Gotham Light" pitchFamily="2" charset="0"/>
              <a:sym typeface="Gotham-ExtraLight"/>
            </a:endParaRPr>
          </a:p>
        </p:txBody>
      </p:sp>
      <p:sp>
        <p:nvSpPr>
          <p:cNvPr id="14" name="TextBox 13">
            <a:extLst>
              <a:ext uri="{FF2B5EF4-FFF2-40B4-BE49-F238E27FC236}">
                <a16:creationId xmlns:a16="http://schemas.microsoft.com/office/drawing/2014/main" id="{190E8EBD-0D3A-E041-309B-FA7CB7CCA46C}"/>
              </a:ext>
            </a:extLst>
          </p:cNvPr>
          <p:cNvSpPr txBox="1"/>
          <p:nvPr/>
        </p:nvSpPr>
        <p:spPr>
          <a:xfrm>
            <a:off x="7285169" y="3101824"/>
            <a:ext cx="1744155"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defRPr sz="3000"/>
            </a:pPr>
            <a:r>
              <a:rPr lang="en-US" sz="1400" b="1" kern="0" dirty="0">
                <a:solidFill>
                  <a:srgbClr val="F04D46"/>
                </a:solidFill>
                <a:latin typeface="Century Gothic" panose="020B0502020202020204" pitchFamily="34" charset="0"/>
                <a:cs typeface="Gotham Black" pitchFamily="2" charset="0"/>
                <a:sym typeface="Helvetica Neue"/>
              </a:rPr>
              <a:t>Copy</a:t>
            </a:r>
          </a:p>
        </p:txBody>
      </p:sp>
      <p:sp>
        <p:nvSpPr>
          <p:cNvPr id="15" name="Circle">
            <a:extLst>
              <a:ext uri="{FF2B5EF4-FFF2-40B4-BE49-F238E27FC236}">
                <a16:creationId xmlns:a16="http://schemas.microsoft.com/office/drawing/2014/main" id="{D17BC84E-BDE5-41B1-1FDC-54B945D94134}"/>
              </a:ext>
            </a:extLst>
          </p:cNvPr>
          <p:cNvSpPr/>
          <p:nvPr/>
        </p:nvSpPr>
        <p:spPr>
          <a:xfrm>
            <a:off x="6096000" y="3767014"/>
            <a:ext cx="1463040" cy="1463040"/>
          </a:xfrm>
          <a:prstGeom prst="ellipse">
            <a:avLst/>
          </a:prstGeom>
          <a:noFill/>
          <a:ln w="101600">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3000"/>
            </a:pPr>
            <a:r>
              <a:rPr lang="en-US" sz="1000" b="1" kern="0" dirty="0">
                <a:solidFill>
                  <a:srgbClr val="32195B"/>
                </a:solidFill>
                <a:latin typeface="Century Gothic" panose="020B0502020202020204" pitchFamily="34" charset="0"/>
                <a:cs typeface="Gotham Black" pitchFamily="2" charset="0"/>
                <a:sym typeface="Gotham"/>
              </a:rPr>
              <a:t>Copy</a:t>
            </a:r>
          </a:p>
        </p:txBody>
      </p:sp>
      <p:sp>
        <p:nvSpPr>
          <p:cNvPr id="16" name="Circle">
            <a:extLst>
              <a:ext uri="{FF2B5EF4-FFF2-40B4-BE49-F238E27FC236}">
                <a16:creationId xmlns:a16="http://schemas.microsoft.com/office/drawing/2014/main" id="{7F866E8C-1506-6A08-4619-AC7FF725B551}"/>
              </a:ext>
            </a:extLst>
          </p:cNvPr>
          <p:cNvSpPr/>
          <p:nvPr/>
        </p:nvSpPr>
        <p:spPr>
          <a:xfrm>
            <a:off x="8633463" y="1345128"/>
            <a:ext cx="1463040" cy="1463040"/>
          </a:xfrm>
          <a:prstGeom prst="ellipse">
            <a:avLst/>
          </a:prstGeom>
          <a:noFill/>
          <a:ln w="101600">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3000"/>
            </a:pPr>
            <a:r>
              <a:rPr lang="en-US" sz="1000" b="1" kern="0" dirty="0">
                <a:solidFill>
                  <a:srgbClr val="32195B"/>
                </a:solidFill>
                <a:latin typeface="Century Gothic" panose="020B0502020202020204" pitchFamily="34" charset="0"/>
                <a:cs typeface="Gotham Black" pitchFamily="2" charset="0"/>
                <a:sym typeface="Gotham"/>
              </a:rPr>
              <a:t>Copy</a:t>
            </a:r>
            <a:endParaRPr sz="1000" b="1" kern="0" dirty="0">
              <a:solidFill>
                <a:srgbClr val="32195B"/>
              </a:solidFill>
              <a:latin typeface="Century Gothic" panose="020B0502020202020204" pitchFamily="34" charset="0"/>
              <a:cs typeface="Gotham Black" pitchFamily="2" charset="0"/>
              <a:sym typeface="Gotham"/>
            </a:endParaRPr>
          </a:p>
        </p:txBody>
      </p:sp>
      <p:sp>
        <p:nvSpPr>
          <p:cNvPr id="17" name="Circle">
            <a:extLst>
              <a:ext uri="{FF2B5EF4-FFF2-40B4-BE49-F238E27FC236}">
                <a16:creationId xmlns:a16="http://schemas.microsoft.com/office/drawing/2014/main" id="{AC35D1E1-4E97-172E-4DA2-5EA9DD47F677}"/>
              </a:ext>
            </a:extLst>
          </p:cNvPr>
          <p:cNvSpPr/>
          <p:nvPr/>
        </p:nvSpPr>
        <p:spPr>
          <a:xfrm>
            <a:off x="8613364" y="3762468"/>
            <a:ext cx="1463040" cy="1463040"/>
          </a:xfrm>
          <a:prstGeom prst="ellipse">
            <a:avLst/>
          </a:prstGeom>
          <a:noFill/>
          <a:ln w="101600">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3000"/>
            </a:pPr>
            <a:r>
              <a:rPr lang="en-US" sz="1000" b="1" kern="0" dirty="0">
                <a:solidFill>
                  <a:srgbClr val="32195B"/>
                </a:solidFill>
                <a:latin typeface="Century Gothic" panose="020B0502020202020204" pitchFamily="34" charset="0"/>
                <a:cs typeface="Gotham Black" pitchFamily="2" charset="0"/>
                <a:sym typeface="Gotham"/>
              </a:rPr>
              <a:t>Copy</a:t>
            </a:r>
          </a:p>
        </p:txBody>
      </p:sp>
      <p:sp>
        <p:nvSpPr>
          <p:cNvPr id="19" name="Circle">
            <a:extLst>
              <a:ext uri="{FF2B5EF4-FFF2-40B4-BE49-F238E27FC236}">
                <a16:creationId xmlns:a16="http://schemas.microsoft.com/office/drawing/2014/main" id="{6AE9DB6D-C20E-3609-F145-F1E0F93E55C1}"/>
              </a:ext>
            </a:extLst>
          </p:cNvPr>
          <p:cNvSpPr/>
          <p:nvPr/>
        </p:nvSpPr>
        <p:spPr>
          <a:xfrm>
            <a:off x="6115987" y="1332428"/>
            <a:ext cx="1463040" cy="1463305"/>
          </a:xfrm>
          <a:prstGeom prst="ellipse">
            <a:avLst/>
          </a:prstGeom>
          <a:noFill/>
          <a:ln w="101600">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defTabSz="825500">
              <a:spcBef>
                <a:spcPts val="0"/>
              </a:spcBef>
              <a:defRPr sz="3000"/>
            </a:lvl1pPr>
          </a:lstStyle>
          <a:p>
            <a:pPr defTabSz="412750" hangingPunct="0">
              <a:defRPr/>
            </a:pPr>
            <a:r>
              <a:rPr lang="en-US" sz="1000" b="1" kern="0" dirty="0">
                <a:solidFill>
                  <a:srgbClr val="32195B"/>
                </a:solidFill>
                <a:latin typeface="Century Gothic" panose="020B0502020202020204" pitchFamily="34" charset="0"/>
                <a:cs typeface="Gotham Black" pitchFamily="2" charset="0"/>
                <a:sym typeface="Gotham"/>
              </a:rPr>
              <a:t>Copy</a:t>
            </a:r>
            <a:endParaRPr sz="1000" b="1" kern="0" dirty="0">
              <a:solidFill>
                <a:srgbClr val="32195B"/>
              </a:solidFill>
              <a:latin typeface="Century Gothic" panose="020B0502020202020204" pitchFamily="34" charset="0"/>
              <a:cs typeface="Gotham Black" pitchFamily="2" charset="0"/>
              <a:sym typeface="Gotham"/>
            </a:endParaRPr>
          </a:p>
        </p:txBody>
      </p:sp>
      <p:sp>
        <p:nvSpPr>
          <p:cNvPr id="21" name="Line">
            <a:extLst>
              <a:ext uri="{FF2B5EF4-FFF2-40B4-BE49-F238E27FC236}">
                <a16:creationId xmlns:a16="http://schemas.microsoft.com/office/drawing/2014/main" id="{5149B1E2-D0A0-CC8B-44FB-FACF3EF432BF}"/>
              </a:ext>
            </a:extLst>
          </p:cNvPr>
          <p:cNvSpPr/>
          <p:nvPr/>
        </p:nvSpPr>
        <p:spPr>
          <a:xfrm rot="5400000">
            <a:off x="6573865" y="3255249"/>
            <a:ext cx="506298"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22" name="Line">
            <a:extLst>
              <a:ext uri="{FF2B5EF4-FFF2-40B4-BE49-F238E27FC236}">
                <a16:creationId xmlns:a16="http://schemas.microsoft.com/office/drawing/2014/main" id="{35087189-E6C9-D36D-36C3-2B9672B02D34}"/>
              </a:ext>
            </a:extLst>
          </p:cNvPr>
          <p:cNvSpPr/>
          <p:nvPr/>
        </p:nvSpPr>
        <p:spPr>
          <a:xfrm rot="5400000">
            <a:off x="9145164" y="3255250"/>
            <a:ext cx="506296"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23" name="Line">
            <a:extLst>
              <a:ext uri="{FF2B5EF4-FFF2-40B4-BE49-F238E27FC236}">
                <a16:creationId xmlns:a16="http://schemas.microsoft.com/office/drawing/2014/main" id="{60DC3DB8-805E-7F9D-C3F4-7FDD92544BDF}"/>
              </a:ext>
            </a:extLst>
          </p:cNvPr>
          <p:cNvSpPr/>
          <p:nvPr/>
        </p:nvSpPr>
        <p:spPr>
          <a:xfrm>
            <a:off x="7823782" y="2050189"/>
            <a:ext cx="506298"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
        <p:nvSpPr>
          <p:cNvPr id="24" name="Line">
            <a:extLst>
              <a:ext uri="{FF2B5EF4-FFF2-40B4-BE49-F238E27FC236}">
                <a16:creationId xmlns:a16="http://schemas.microsoft.com/office/drawing/2014/main" id="{5CEB6924-3C32-C04A-04E8-752F8FBDA97A}"/>
              </a:ext>
            </a:extLst>
          </p:cNvPr>
          <p:cNvSpPr/>
          <p:nvPr/>
        </p:nvSpPr>
        <p:spPr>
          <a:xfrm>
            <a:off x="7823782" y="4510585"/>
            <a:ext cx="506298" cy="0"/>
          </a:xfrm>
          <a:prstGeom prst="line">
            <a:avLst/>
          </a:prstGeom>
          <a:ln w="31750" cap="rnd">
            <a:solidFill>
              <a:srgbClr val="F04D46"/>
            </a:solidFill>
            <a:prstDash val="solid"/>
            <a:headEnd type="triangle"/>
            <a:tailEnd type="triangle"/>
          </a:ln>
        </p:spPr>
        <p:txBody>
          <a:bodyPr lIns="25400" tIns="25400" rIns="25400" bIns="25400" anchor="ctr"/>
          <a:lstStyle/>
          <a:p>
            <a:pPr defTabSz="412750" hangingPunct="0">
              <a:defRPr cap="all">
                <a:latin typeface="Gotham Bold"/>
                <a:ea typeface="Gotham Bold"/>
                <a:cs typeface="Gotham Bold"/>
                <a:sym typeface="Gotham Bold"/>
              </a:defRPr>
            </a:pPr>
            <a:endParaRPr sz="1400" kern="0" cap="all" dirty="0">
              <a:solidFill>
                <a:srgbClr val="040E12"/>
              </a:solidFill>
              <a:latin typeface="Century Gothic" panose="020B0502020202020204" pitchFamily="34" charset="0"/>
              <a:cs typeface="Gotham Bold"/>
              <a:sym typeface="Gotham Bold"/>
            </a:endParaRPr>
          </a:p>
        </p:txBody>
      </p:sp>
    </p:spTree>
    <p:extLst>
      <p:ext uri="{BB962C8B-B14F-4D97-AF65-F5344CB8AC3E}">
        <p14:creationId xmlns:p14="http://schemas.microsoft.com/office/powerpoint/2010/main" val="175543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0F87273-82DE-A89B-12CE-30F266C582BF}"/>
              </a:ext>
            </a:extLst>
          </p:cNvPr>
          <p:cNvSpPr>
            <a:spLocks noGrp="1"/>
          </p:cNvSpPr>
          <p:nvPr>
            <p:ph type="title"/>
          </p:nvPr>
        </p:nvSpPr>
        <p:spPr/>
        <p:txBody>
          <a:bodyPr/>
          <a:lstStyle/>
          <a:p>
            <a:r>
              <a:rPr lang="en-US" dirty="0"/>
              <a:t>ABOUT US</a:t>
            </a:r>
          </a:p>
        </p:txBody>
      </p:sp>
      <p:sp>
        <p:nvSpPr>
          <p:cNvPr id="3" name="Content Placeholder 2">
            <a:extLst>
              <a:ext uri="{FF2B5EF4-FFF2-40B4-BE49-F238E27FC236}">
                <a16:creationId xmlns:a16="http://schemas.microsoft.com/office/drawing/2014/main" id="{899840B3-2C04-8C49-BE69-598EC0DD13A9}"/>
              </a:ext>
            </a:extLst>
          </p:cNvPr>
          <p:cNvSpPr>
            <a:spLocks noGrp="1"/>
          </p:cNvSpPr>
          <p:nvPr>
            <p:ph idx="1"/>
          </p:nvPr>
        </p:nvSpPr>
        <p:spPr>
          <a:xfrm>
            <a:off x="800127" y="2532445"/>
            <a:ext cx="9762859" cy="702880"/>
          </a:xfrm>
        </p:spPr>
        <p:txBody>
          <a:bodyPr/>
          <a:lstStyle/>
          <a:p>
            <a:r>
              <a:rPr lang="en-US" sz="4000" dirty="0"/>
              <a:t>We are CQ Medical</a:t>
            </a:r>
            <a:endParaRPr lang="en-US" sz="4000" b="0" dirty="0">
              <a:latin typeface="Century Gothic" panose="020B0502020202020204" pitchFamily="34" charset="0"/>
              <a:cs typeface="Gotham Light" pitchFamily="2" charset="0"/>
            </a:endParaRPr>
          </a:p>
          <a:p>
            <a:endParaRPr lang="en-US" sz="4000" dirty="0"/>
          </a:p>
        </p:txBody>
      </p:sp>
      <p:sp>
        <p:nvSpPr>
          <p:cNvPr id="4" name="Slide Number Placeholder 3">
            <a:extLst>
              <a:ext uri="{FF2B5EF4-FFF2-40B4-BE49-F238E27FC236}">
                <a16:creationId xmlns:a16="http://schemas.microsoft.com/office/drawing/2014/main" id="{1250EA33-BAFA-E942-EC99-F18C7269C782}"/>
              </a:ext>
            </a:extLst>
          </p:cNvPr>
          <p:cNvSpPr>
            <a:spLocks noGrp="1"/>
          </p:cNvSpPr>
          <p:nvPr>
            <p:ph type="sldNum" sz="quarter" idx="10"/>
          </p:nvPr>
        </p:nvSpPr>
        <p:spPr/>
        <p:txBody>
          <a:bodyPr/>
          <a:lstStyle/>
          <a:p>
            <a:fld id="{E3C49378-260A-9E40-A4D7-C08E1BA68EAA}" type="slidenum">
              <a:rPr lang="en-US" smtClean="0"/>
              <a:pPr/>
              <a:t>3</a:t>
            </a:fld>
            <a:endParaRPr lang="en-US" dirty="0"/>
          </a:p>
        </p:txBody>
      </p:sp>
      <p:sp>
        <p:nvSpPr>
          <p:cNvPr id="5" name="Text Placeholder 4">
            <a:extLst>
              <a:ext uri="{FF2B5EF4-FFF2-40B4-BE49-F238E27FC236}">
                <a16:creationId xmlns:a16="http://schemas.microsoft.com/office/drawing/2014/main" id="{E3B5215F-B0DB-B016-9406-33C69D88DAC7}"/>
              </a:ext>
            </a:extLst>
          </p:cNvPr>
          <p:cNvSpPr>
            <a:spLocks noGrp="1"/>
          </p:cNvSpPr>
          <p:nvPr>
            <p:ph type="body" sz="quarter" idx="11"/>
          </p:nvPr>
        </p:nvSpPr>
        <p:spPr>
          <a:xfrm>
            <a:off x="795338" y="3439795"/>
            <a:ext cx="9767887" cy="2319338"/>
          </a:xfrm>
        </p:spPr>
        <p:txBody>
          <a:bodyPr/>
          <a:lstStyle/>
          <a:p>
            <a:r>
              <a:rPr lang="en-US" sz="2400" i="0" dirty="0">
                <a:effectLst/>
              </a:rPr>
              <a:t>We are the new global leader in patient radiotherapy positioning and healthcare innovations that advance human care. From researchers and scientists to designers and developers, CQ Medical is at the forefront of cutting-edge, patient-centric medical technology designed to deliver the best possible outcomes.</a:t>
            </a:r>
            <a:endParaRPr lang="en-US" sz="2400" dirty="0"/>
          </a:p>
          <a:p>
            <a:endParaRPr lang="en-US" sz="1600" dirty="0"/>
          </a:p>
        </p:txBody>
      </p:sp>
    </p:spTree>
    <p:extLst>
      <p:ext uri="{BB962C8B-B14F-4D97-AF65-F5344CB8AC3E}">
        <p14:creationId xmlns:p14="http://schemas.microsoft.com/office/powerpoint/2010/main" val="3023167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350F4-BB97-A17B-D60E-0C8963AC6C80}"/>
              </a:ext>
            </a:extLst>
          </p:cNvPr>
          <p:cNvSpPr>
            <a:spLocks noGrp="1"/>
          </p:cNvSpPr>
          <p:nvPr>
            <p:ph type="sldNum" sz="quarter" idx="15"/>
          </p:nvPr>
        </p:nvSpPr>
        <p:spPr/>
        <p:txBody>
          <a:bodyPr/>
          <a:lstStyle/>
          <a:p>
            <a:fld id="{E3C49378-260A-9E40-A4D7-C08E1BA68EAA}" type="slidenum">
              <a:rPr lang="en-US" smtClean="0"/>
              <a:pPr/>
              <a:t>30</a:t>
            </a:fld>
            <a:endParaRPr lang="en-US" dirty="0"/>
          </a:p>
        </p:txBody>
      </p:sp>
      <p:sp>
        <p:nvSpPr>
          <p:cNvPr id="4" name="Title 3">
            <a:extLst>
              <a:ext uri="{FF2B5EF4-FFF2-40B4-BE49-F238E27FC236}">
                <a16:creationId xmlns:a16="http://schemas.microsoft.com/office/drawing/2014/main" id="{F8B57CA2-4A6D-19FF-F357-B562562382E7}"/>
              </a:ext>
            </a:extLst>
          </p:cNvPr>
          <p:cNvSpPr>
            <a:spLocks noGrp="1"/>
          </p:cNvSpPr>
          <p:nvPr>
            <p:ph type="title"/>
          </p:nvPr>
        </p:nvSpPr>
        <p:spPr/>
        <p:txBody>
          <a:bodyPr/>
          <a:lstStyle/>
          <a:p>
            <a:endParaRPr lang="en-US"/>
          </a:p>
        </p:txBody>
      </p:sp>
      <p:sp>
        <p:nvSpPr>
          <p:cNvPr id="17" name="Text Placeholder 1">
            <a:extLst>
              <a:ext uri="{FF2B5EF4-FFF2-40B4-BE49-F238E27FC236}">
                <a16:creationId xmlns:a16="http://schemas.microsoft.com/office/drawing/2014/main" id="{B8FDB09B-6CF4-A4AB-EF86-E153C8995034}"/>
              </a:ext>
            </a:extLst>
          </p:cNvPr>
          <p:cNvSpPr txBox="1">
            <a:spLocks/>
          </p:cNvSpPr>
          <p:nvPr/>
        </p:nvSpPr>
        <p:spPr>
          <a:xfrm>
            <a:off x="882934" y="1584395"/>
            <a:ext cx="6575646" cy="6252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18" name="THE WHOLE IS GREATER THAN…">
            <a:extLst>
              <a:ext uri="{FF2B5EF4-FFF2-40B4-BE49-F238E27FC236}">
                <a16:creationId xmlns:a16="http://schemas.microsoft.com/office/drawing/2014/main" id="{F5EC7B44-4BDC-1EF9-F14F-DE5CC856083F}"/>
              </a:ext>
            </a:extLst>
          </p:cNvPr>
          <p:cNvSpPr txBox="1">
            <a:spLocks/>
          </p:cNvSpPr>
          <p:nvPr/>
        </p:nvSpPr>
        <p:spPr>
          <a:xfrm>
            <a:off x="4541829" y="1293791"/>
            <a:ext cx="6985792" cy="1990603"/>
          </a:xfrm>
          <a:prstGeom prst="rect">
            <a:avLst/>
          </a:prstGeom>
        </p:spPr>
        <p:txBody>
          <a:bodyPr/>
          <a:lstStyle>
            <a:lvl1pPr marL="0" marR="0" indent="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Thin" pitchFamily="2" charset="0"/>
                <a:ea typeface="Gotham Thin" pitchFamily="2" charset="0"/>
                <a:cs typeface="Gotham Thin" pitchFamily="2" charset="0"/>
                <a:sym typeface="Gotham"/>
              </a:defRPr>
            </a:lvl1pPr>
            <a:lvl2pPr marL="0" marR="0" indent="457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2pPr>
            <a:lvl3pPr marL="0" marR="0" indent="914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3pPr>
            <a:lvl4pPr marL="0" marR="0" indent="1371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4pPr>
            <a:lvl5pPr marL="0" marR="0" indent="18288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5pPr>
            <a:lvl6pPr marL="0" marR="0" indent="22860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6pPr>
            <a:lvl7pPr marL="0" marR="0" indent="27432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7pPr>
            <a:lvl8pPr marL="0" marR="0" indent="32004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8pPr>
            <a:lvl9pPr marL="0" marR="0" indent="3657600" algn="l" defTabSz="825500" rtl="0" latinLnBrk="0">
              <a:lnSpc>
                <a:spcPct val="120000"/>
              </a:lnSpc>
              <a:spcBef>
                <a:spcPts val="0"/>
              </a:spcBef>
              <a:spcAft>
                <a:spcPts val="0"/>
              </a:spcAft>
              <a:buClrTx/>
              <a:buSzTx/>
              <a:buFontTx/>
              <a:buNone/>
              <a:tabLst/>
              <a:defRPr sz="11800" b="0" i="0" u="none" strike="noStrike" cap="none" spc="0" baseline="0">
                <a:solidFill>
                  <a:srgbClr val="040E12"/>
                </a:solidFill>
                <a:uFillTx/>
                <a:latin typeface="Gotham Bold"/>
                <a:ea typeface="Gotham Bold"/>
                <a:cs typeface="Gotham Bold"/>
                <a:sym typeface="Gotham"/>
              </a:defRPr>
            </a:lvl9pPr>
          </a:lstStyle>
          <a:p>
            <a:pPr algn="ctr" defTabSz="412750">
              <a:defRPr>
                <a:solidFill>
                  <a:srgbClr val="FFAC8F"/>
                </a:solidFill>
              </a:defRPr>
            </a:pPr>
            <a:endParaRPr lang="en-US" sz="3000" kern="0" spc="-30" dirty="0">
              <a:solidFill>
                <a:srgbClr val="FFFFFF"/>
              </a:solidFill>
              <a:latin typeface="Gotham-ExtraLight"/>
              <a:ea typeface="+mn-ea"/>
              <a:cs typeface="Gotham-ExtraLight"/>
              <a:sym typeface="Gotham-ExtraLight"/>
            </a:endParaRPr>
          </a:p>
        </p:txBody>
      </p:sp>
      <p:sp>
        <p:nvSpPr>
          <p:cNvPr id="20" name="Circle">
            <a:extLst>
              <a:ext uri="{FF2B5EF4-FFF2-40B4-BE49-F238E27FC236}">
                <a16:creationId xmlns:a16="http://schemas.microsoft.com/office/drawing/2014/main" id="{14FA225C-8A66-F2C7-9786-BA9E8D9F83AE}"/>
              </a:ext>
            </a:extLst>
          </p:cNvPr>
          <p:cNvSpPr/>
          <p:nvPr/>
        </p:nvSpPr>
        <p:spPr>
          <a:xfrm>
            <a:off x="4286551" y="4001297"/>
            <a:ext cx="1126672" cy="1126672"/>
          </a:xfrm>
          <a:prstGeom prst="ellipse">
            <a:avLst/>
          </a:prstGeom>
          <a:noFill/>
          <a:ln w="92075">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300"/>
            </a:pPr>
            <a:r>
              <a:rPr lang="en-US" sz="900" b="1" kern="0" dirty="0">
                <a:solidFill>
                  <a:srgbClr val="32195B"/>
                </a:solidFill>
                <a:latin typeface="Century Gothic" panose="020B0502020202020204" pitchFamily="34" charset="0"/>
                <a:cs typeface="Gotham Black" pitchFamily="2" charset="0"/>
                <a:sym typeface="Gotham"/>
              </a:rPr>
              <a:t>Copy</a:t>
            </a:r>
            <a:endParaRPr sz="900" b="1" kern="0" dirty="0">
              <a:solidFill>
                <a:srgbClr val="32195B"/>
              </a:solidFill>
              <a:latin typeface="Century Gothic" panose="020B0502020202020204" pitchFamily="34" charset="0"/>
              <a:cs typeface="Gotham Black" pitchFamily="2" charset="0"/>
              <a:sym typeface="Gotham"/>
            </a:endParaRPr>
          </a:p>
        </p:txBody>
      </p:sp>
      <p:sp>
        <p:nvSpPr>
          <p:cNvPr id="21" name="Circle">
            <a:extLst>
              <a:ext uri="{FF2B5EF4-FFF2-40B4-BE49-F238E27FC236}">
                <a16:creationId xmlns:a16="http://schemas.microsoft.com/office/drawing/2014/main" id="{8E6CD736-B59E-A2B0-D4C9-A0C4926A8F1B}"/>
              </a:ext>
            </a:extLst>
          </p:cNvPr>
          <p:cNvSpPr/>
          <p:nvPr/>
        </p:nvSpPr>
        <p:spPr>
          <a:xfrm>
            <a:off x="1810697" y="4001297"/>
            <a:ext cx="1196085" cy="1138389"/>
          </a:xfrm>
          <a:prstGeom prst="ellipse">
            <a:avLst/>
          </a:prstGeom>
          <a:noFill/>
          <a:ln w="92075">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300"/>
            </a:pPr>
            <a:r>
              <a:rPr lang="en-US" sz="900" b="1" kern="0" dirty="0">
                <a:solidFill>
                  <a:srgbClr val="32195B"/>
                </a:solidFill>
                <a:latin typeface="Century Gothic" panose="020B0502020202020204" pitchFamily="34" charset="0"/>
                <a:cs typeface="Gotham Black" pitchFamily="2" charset="0"/>
                <a:sym typeface="Gotham"/>
              </a:rPr>
              <a:t>Copy</a:t>
            </a:r>
            <a:endParaRPr sz="900" b="1" kern="0" dirty="0">
              <a:solidFill>
                <a:srgbClr val="32195B"/>
              </a:solidFill>
              <a:latin typeface="Century Gothic" panose="020B0502020202020204" pitchFamily="34" charset="0"/>
              <a:cs typeface="Gotham Black" pitchFamily="2" charset="0"/>
              <a:sym typeface="Gotham"/>
            </a:endParaRPr>
          </a:p>
        </p:txBody>
      </p:sp>
      <p:sp>
        <p:nvSpPr>
          <p:cNvPr id="24" name="TextBox 26">
            <a:extLst>
              <a:ext uri="{FF2B5EF4-FFF2-40B4-BE49-F238E27FC236}">
                <a16:creationId xmlns:a16="http://schemas.microsoft.com/office/drawing/2014/main" id="{FB39D493-9BC3-E685-C53D-DC4DF6D1C245}"/>
              </a:ext>
            </a:extLst>
          </p:cNvPr>
          <p:cNvSpPr txBox="1"/>
          <p:nvPr/>
        </p:nvSpPr>
        <p:spPr>
          <a:xfrm>
            <a:off x="1329509" y="5237216"/>
            <a:ext cx="2183683"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endParaRPr sz="675" kern="0" spc="-13" dirty="0">
              <a:solidFill>
                <a:schemeClr val="bg1"/>
              </a:solidFill>
              <a:latin typeface="Century Gothic" panose="020B0502020202020204" pitchFamily="34" charset="0"/>
              <a:cs typeface="Gotham Medium" pitchFamily="2" charset="0"/>
              <a:sym typeface="Gotham"/>
            </a:endParaRPr>
          </a:p>
        </p:txBody>
      </p:sp>
      <p:cxnSp>
        <p:nvCxnSpPr>
          <p:cNvPr id="29" name="Straight Arrow Connector 28">
            <a:extLst>
              <a:ext uri="{FF2B5EF4-FFF2-40B4-BE49-F238E27FC236}">
                <a16:creationId xmlns:a16="http://schemas.microsoft.com/office/drawing/2014/main" id="{1F2900FD-5B82-8671-4DBE-3E542BF38D35}"/>
              </a:ext>
            </a:extLst>
          </p:cNvPr>
          <p:cNvCxnSpPr>
            <a:cxnSpLocks/>
          </p:cNvCxnSpPr>
          <p:nvPr/>
        </p:nvCxnSpPr>
        <p:spPr>
          <a:xfrm>
            <a:off x="6095043" y="3735553"/>
            <a:ext cx="0" cy="415532"/>
          </a:xfrm>
          <a:prstGeom prst="straightConnector1">
            <a:avLst/>
          </a:prstGeom>
          <a:noFill/>
          <a:ln w="28575" cap="flat">
            <a:solidFill>
              <a:srgbClr val="F04D46"/>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FEE49E5B-83E5-A7A3-4AF5-A6992EB2A138}"/>
              </a:ext>
            </a:extLst>
          </p:cNvPr>
          <p:cNvCxnSpPr>
            <a:cxnSpLocks/>
          </p:cNvCxnSpPr>
          <p:nvPr/>
        </p:nvCxnSpPr>
        <p:spPr>
          <a:xfrm>
            <a:off x="3190022" y="4539010"/>
            <a:ext cx="879218" cy="0"/>
          </a:xfrm>
          <a:prstGeom prst="straightConnector1">
            <a:avLst/>
          </a:prstGeom>
          <a:noFill/>
          <a:ln w="28575" cap="flat">
            <a:solidFill>
              <a:srgbClr val="F04D46"/>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9" name="Circle">
            <a:extLst>
              <a:ext uri="{FF2B5EF4-FFF2-40B4-BE49-F238E27FC236}">
                <a16:creationId xmlns:a16="http://schemas.microsoft.com/office/drawing/2014/main" id="{9B62DF5D-68D6-C46F-8F5A-48F125E304C0}"/>
              </a:ext>
            </a:extLst>
          </p:cNvPr>
          <p:cNvSpPr/>
          <p:nvPr/>
        </p:nvSpPr>
        <p:spPr>
          <a:xfrm>
            <a:off x="4870374" y="1335593"/>
            <a:ext cx="2451251" cy="2399960"/>
          </a:xfrm>
          <a:prstGeom prst="ellipse">
            <a:avLst/>
          </a:prstGeom>
          <a:noFill/>
          <a:ln w="92075">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300"/>
            </a:pPr>
            <a:r>
              <a:rPr lang="en-US" sz="1200" b="1" kern="0" dirty="0">
                <a:solidFill>
                  <a:srgbClr val="32195B"/>
                </a:solidFill>
                <a:latin typeface="Century Gothic" panose="020B0502020202020204" pitchFamily="34" charset="0"/>
                <a:cs typeface="Gotham Black" pitchFamily="2" charset="0"/>
                <a:sym typeface="Gotham"/>
              </a:rPr>
              <a:t>Main Copy</a:t>
            </a:r>
          </a:p>
          <a:p>
            <a:pPr algn="ctr" defTabSz="1219169" hangingPunct="0">
              <a:lnSpc>
                <a:spcPct val="80000"/>
              </a:lnSpc>
              <a:defRPr sz="2200" spc="-44"/>
            </a:pPr>
            <a:endParaRPr sz="1000" kern="0" spc="-22" dirty="0">
              <a:solidFill>
                <a:srgbClr val="32195B"/>
              </a:solidFill>
              <a:latin typeface="Century Gothic" panose="020B0502020202020204" pitchFamily="34" charset="0"/>
              <a:cs typeface="Gotham Book" pitchFamily="2" charset="0"/>
              <a:sym typeface="Gotham"/>
            </a:endParaRPr>
          </a:p>
          <a:p>
            <a:pPr algn="ctr" defTabSz="1219169" hangingPunct="0">
              <a:lnSpc>
                <a:spcPct val="90000"/>
              </a:lnSpc>
              <a:defRPr sz="2200" spc="-44"/>
            </a:pPr>
            <a:r>
              <a:rPr lang="en-US" sz="900" kern="0" spc="-22" dirty="0">
                <a:solidFill>
                  <a:srgbClr val="32195B"/>
                </a:solidFill>
                <a:latin typeface="Century Gothic" panose="020B0502020202020204" pitchFamily="34" charset="0"/>
                <a:cs typeface="Gotham Book" pitchFamily="2" charset="0"/>
                <a:sym typeface="Gotham"/>
              </a:rPr>
              <a:t>Bullets</a:t>
            </a:r>
          </a:p>
          <a:p>
            <a:pPr algn="ctr" defTabSz="1219169" hangingPunct="0">
              <a:lnSpc>
                <a:spcPct val="90000"/>
              </a:lnSpc>
              <a:defRPr sz="2200" spc="-44"/>
            </a:pPr>
            <a:r>
              <a:rPr lang="en-US" sz="900" kern="0" spc="-22" dirty="0">
                <a:solidFill>
                  <a:srgbClr val="32195B"/>
                </a:solidFill>
                <a:latin typeface="Century Gothic" panose="020B0502020202020204" pitchFamily="34" charset="0"/>
                <a:cs typeface="Gotham Book" pitchFamily="2" charset="0"/>
                <a:sym typeface="Gotham"/>
              </a:rPr>
              <a:t>Bullets</a:t>
            </a:r>
          </a:p>
          <a:p>
            <a:pPr algn="ctr" defTabSz="1219169" hangingPunct="0">
              <a:lnSpc>
                <a:spcPct val="90000"/>
              </a:lnSpc>
              <a:defRPr sz="2200" spc="-44"/>
            </a:pPr>
            <a:r>
              <a:rPr lang="en-US" sz="900" kern="0" spc="-22" dirty="0">
                <a:solidFill>
                  <a:srgbClr val="32195B"/>
                </a:solidFill>
                <a:latin typeface="Century Gothic" panose="020B0502020202020204" pitchFamily="34" charset="0"/>
                <a:cs typeface="Gotham Book" pitchFamily="2" charset="0"/>
                <a:sym typeface="Gotham"/>
              </a:rPr>
              <a:t>Bullets</a:t>
            </a:r>
            <a:endParaRPr sz="900" kern="0" spc="-22" dirty="0">
              <a:solidFill>
                <a:srgbClr val="32195B"/>
              </a:solidFill>
              <a:latin typeface="Century Gothic" panose="020B0502020202020204" pitchFamily="34" charset="0"/>
              <a:cs typeface="Gotham Book" pitchFamily="2" charset="0"/>
              <a:sym typeface="Gotham"/>
            </a:endParaRPr>
          </a:p>
        </p:txBody>
      </p:sp>
      <p:sp>
        <p:nvSpPr>
          <p:cNvPr id="35" name="Circle">
            <a:extLst>
              <a:ext uri="{FF2B5EF4-FFF2-40B4-BE49-F238E27FC236}">
                <a16:creationId xmlns:a16="http://schemas.microsoft.com/office/drawing/2014/main" id="{F7A650CB-2DC0-E11C-653E-12131A3225DE}"/>
              </a:ext>
            </a:extLst>
          </p:cNvPr>
          <p:cNvSpPr/>
          <p:nvPr/>
        </p:nvSpPr>
        <p:spPr>
          <a:xfrm>
            <a:off x="6758289" y="3996080"/>
            <a:ext cx="1126672" cy="1126672"/>
          </a:xfrm>
          <a:prstGeom prst="ellipse">
            <a:avLst/>
          </a:prstGeom>
          <a:noFill/>
          <a:ln w="92075">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300"/>
            </a:pPr>
            <a:r>
              <a:rPr lang="en-US" sz="900" b="1" kern="0" dirty="0">
                <a:solidFill>
                  <a:srgbClr val="32195B"/>
                </a:solidFill>
                <a:latin typeface="Century Gothic" panose="020B0502020202020204" pitchFamily="34" charset="0"/>
                <a:cs typeface="Gotham Black" pitchFamily="2" charset="0"/>
                <a:sym typeface="Gotham"/>
              </a:rPr>
              <a:t>Copy</a:t>
            </a:r>
            <a:endParaRPr sz="900" b="1" kern="0" dirty="0">
              <a:solidFill>
                <a:srgbClr val="32195B"/>
              </a:solidFill>
              <a:latin typeface="Century Gothic" panose="020B0502020202020204" pitchFamily="34" charset="0"/>
              <a:cs typeface="Gotham Black" pitchFamily="2" charset="0"/>
              <a:sym typeface="Gotham"/>
            </a:endParaRPr>
          </a:p>
        </p:txBody>
      </p:sp>
      <p:sp>
        <p:nvSpPr>
          <p:cNvPr id="37" name="TextBox 26">
            <a:extLst>
              <a:ext uri="{FF2B5EF4-FFF2-40B4-BE49-F238E27FC236}">
                <a16:creationId xmlns:a16="http://schemas.microsoft.com/office/drawing/2014/main" id="{E57F6966-2D9C-0BE1-1ED0-84A41EFFCC15}"/>
              </a:ext>
            </a:extLst>
          </p:cNvPr>
          <p:cNvSpPr txBox="1"/>
          <p:nvPr/>
        </p:nvSpPr>
        <p:spPr>
          <a:xfrm>
            <a:off x="3763780" y="5231999"/>
            <a:ext cx="2183683"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p>
          <a:p>
            <a:pPr algn="ctr" defTabSz="1219169" hangingPunct="0">
              <a:defRPr sz="1300" spc="-26"/>
            </a:pPr>
            <a:r>
              <a:rPr lang="en-US" sz="675" kern="0" spc="-13" dirty="0">
                <a:solidFill>
                  <a:schemeClr val="bg1"/>
                </a:solidFill>
                <a:latin typeface="Century Gothic" panose="020B0502020202020204" pitchFamily="34" charset="0"/>
                <a:cs typeface="Gotham Medium" pitchFamily="2" charset="0"/>
                <a:sym typeface="Gotham"/>
              </a:rPr>
              <a:t>Bullets</a:t>
            </a:r>
            <a:endParaRPr sz="675" kern="0" spc="-13" dirty="0">
              <a:solidFill>
                <a:schemeClr val="bg1"/>
              </a:solidFill>
              <a:latin typeface="Century Gothic" panose="020B0502020202020204" pitchFamily="34" charset="0"/>
              <a:cs typeface="Gotham Medium" pitchFamily="2" charset="0"/>
              <a:sym typeface="Gotham"/>
            </a:endParaRPr>
          </a:p>
        </p:txBody>
      </p:sp>
      <p:sp>
        <p:nvSpPr>
          <p:cNvPr id="38" name="TextBox 32">
            <a:extLst>
              <a:ext uri="{FF2B5EF4-FFF2-40B4-BE49-F238E27FC236}">
                <a16:creationId xmlns:a16="http://schemas.microsoft.com/office/drawing/2014/main" id="{9729FC1C-0E08-4290-1696-8A096ADE21FF}"/>
              </a:ext>
            </a:extLst>
          </p:cNvPr>
          <p:cNvSpPr txBox="1"/>
          <p:nvPr/>
        </p:nvSpPr>
        <p:spPr>
          <a:xfrm>
            <a:off x="6232938" y="5231999"/>
            <a:ext cx="2183683"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2438338">
              <a:lnSpc>
                <a:spcPct val="90000"/>
              </a:lnSpc>
              <a:spcBef>
                <a:spcPts val="600"/>
              </a:spcBef>
              <a:defRPr sz="1400" spc="-26">
                <a:solidFill>
                  <a:schemeClr val="tx1"/>
                </a:solidFill>
                <a:latin typeface="Gotham Medium" pitchFamily="2" charset="0"/>
                <a:cs typeface="Gotham Medium" pitchFamily="2" charset="0"/>
              </a:defRPr>
            </a:lvl1pPr>
          </a:lstStyle>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algn="ct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p:txBody>
      </p:sp>
      <p:cxnSp>
        <p:nvCxnSpPr>
          <p:cNvPr id="39" name="Straight Arrow Connector 38">
            <a:extLst>
              <a:ext uri="{FF2B5EF4-FFF2-40B4-BE49-F238E27FC236}">
                <a16:creationId xmlns:a16="http://schemas.microsoft.com/office/drawing/2014/main" id="{9237D8F1-8181-F1B1-2935-06B126AA693F}"/>
              </a:ext>
            </a:extLst>
          </p:cNvPr>
          <p:cNvCxnSpPr>
            <a:cxnSpLocks/>
          </p:cNvCxnSpPr>
          <p:nvPr/>
        </p:nvCxnSpPr>
        <p:spPr>
          <a:xfrm>
            <a:off x="5641227" y="4533793"/>
            <a:ext cx="879218" cy="0"/>
          </a:xfrm>
          <a:prstGeom prst="straightConnector1">
            <a:avLst/>
          </a:prstGeom>
          <a:noFill/>
          <a:ln w="28575" cap="flat">
            <a:solidFill>
              <a:srgbClr val="F04D46"/>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42" name="Circle">
            <a:extLst>
              <a:ext uri="{FF2B5EF4-FFF2-40B4-BE49-F238E27FC236}">
                <a16:creationId xmlns:a16="http://schemas.microsoft.com/office/drawing/2014/main" id="{986FCDC7-B800-D40A-9C2E-A59080FA7A9A}"/>
              </a:ext>
            </a:extLst>
          </p:cNvPr>
          <p:cNvSpPr/>
          <p:nvPr/>
        </p:nvSpPr>
        <p:spPr>
          <a:xfrm>
            <a:off x="9203923" y="3983483"/>
            <a:ext cx="1126672" cy="1126672"/>
          </a:xfrm>
          <a:prstGeom prst="ellipse">
            <a:avLst/>
          </a:prstGeom>
          <a:noFill/>
          <a:ln w="92075">
            <a:solidFill>
              <a:srgbClr val="E4F43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300"/>
            </a:pPr>
            <a:r>
              <a:rPr lang="en-US" sz="900" b="1" kern="0" dirty="0">
                <a:solidFill>
                  <a:srgbClr val="32195B"/>
                </a:solidFill>
                <a:latin typeface="Century Gothic" panose="020B0502020202020204" pitchFamily="34" charset="0"/>
                <a:cs typeface="Gotham Black" pitchFamily="2" charset="0"/>
                <a:sym typeface="Gotham"/>
              </a:rPr>
              <a:t>Copy</a:t>
            </a:r>
            <a:endParaRPr sz="900" b="1" kern="0" dirty="0">
              <a:solidFill>
                <a:srgbClr val="32195B"/>
              </a:solidFill>
              <a:latin typeface="Century Gothic" panose="020B0502020202020204" pitchFamily="34" charset="0"/>
              <a:cs typeface="Gotham Black" pitchFamily="2" charset="0"/>
              <a:sym typeface="Gotham"/>
            </a:endParaRPr>
          </a:p>
        </p:txBody>
      </p:sp>
      <p:sp>
        <p:nvSpPr>
          <p:cNvPr id="45" name="TextBox 32">
            <a:extLst>
              <a:ext uri="{FF2B5EF4-FFF2-40B4-BE49-F238E27FC236}">
                <a16:creationId xmlns:a16="http://schemas.microsoft.com/office/drawing/2014/main" id="{30F4521A-DAA9-E527-AF28-990480B656EB}"/>
              </a:ext>
            </a:extLst>
          </p:cNvPr>
          <p:cNvSpPr txBox="1"/>
          <p:nvPr/>
        </p:nvSpPr>
        <p:spPr>
          <a:xfrm>
            <a:off x="8678572" y="5219402"/>
            <a:ext cx="2183683"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2438338">
              <a:lnSpc>
                <a:spcPct val="90000"/>
              </a:lnSpc>
              <a:spcBef>
                <a:spcPts val="600"/>
              </a:spcBef>
              <a:defRPr sz="1400" spc="-26">
                <a:solidFill>
                  <a:schemeClr val="tx1"/>
                </a:solidFill>
                <a:latin typeface="Gotham Medium" pitchFamily="2" charset="0"/>
                <a:cs typeface="Gotham Medium" pitchFamily="2" charset="0"/>
              </a:defRPr>
            </a:lvl1pPr>
          </a:lstStyle>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a:p>
            <a:pPr defTabSz="1219169" hangingPunct="0">
              <a:lnSpc>
                <a:spcPct val="100000"/>
              </a:lnSpc>
              <a:spcBef>
                <a:spcPts val="0"/>
              </a:spcBef>
              <a:defRPr sz="1300" spc="-26"/>
            </a:pPr>
            <a:r>
              <a:rPr lang="en-US" sz="675" kern="0" spc="-13" dirty="0">
                <a:solidFill>
                  <a:schemeClr val="bg1"/>
                </a:solidFill>
                <a:latin typeface="Century Gothic" panose="020B0502020202020204" pitchFamily="34" charset="0"/>
                <a:sym typeface="Gotham"/>
              </a:rPr>
              <a:t>Bullets</a:t>
            </a:r>
          </a:p>
        </p:txBody>
      </p:sp>
      <p:cxnSp>
        <p:nvCxnSpPr>
          <p:cNvPr id="46" name="Straight Arrow Connector 45">
            <a:extLst>
              <a:ext uri="{FF2B5EF4-FFF2-40B4-BE49-F238E27FC236}">
                <a16:creationId xmlns:a16="http://schemas.microsoft.com/office/drawing/2014/main" id="{6C873C22-9A20-B23C-A448-05DA4DB05875}"/>
              </a:ext>
            </a:extLst>
          </p:cNvPr>
          <p:cNvCxnSpPr>
            <a:cxnSpLocks/>
          </p:cNvCxnSpPr>
          <p:nvPr/>
        </p:nvCxnSpPr>
        <p:spPr>
          <a:xfrm>
            <a:off x="8107394" y="4521196"/>
            <a:ext cx="879218" cy="0"/>
          </a:xfrm>
          <a:prstGeom prst="straightConnector1">
            <a:avLst/>
          </a:prstGeom>
          <a:noFill/>
          <a:ln w="28575" cap="flat">
            <a:solidFill>
              <a:srgbClr val="F04D46"/>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4656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A6FB39-382E-75E6-47D1-411DDFC51A29}"/>
              </a:ext>
            </a:extLst>
          </p:cNvPr>
          <p:cNvSpPr>
            <a:spLocks noGrp="1"/>
          </p:cNvSpPr>
          <p:nvPr>
            <p:ph type="sldNum" sz="quarter" idx="15"/>
          </p:nvPr>
        </p:nvSpPr>
        <p:spPr/>
        <p:txBody>
          <a:bodyPr/>
          <a:lstStyle/>
          <a:p>
            <a:fld id="{E3C49378-260A-9E40-A4D7-C08E1BA68EAA}" type="slidenum">
              <a:rPr lang="en-US" smtClean="0"/>
              <a:pPr/>
              <a:t>31</a:t>
            </a:fld>
            <a:endParaRPr lang="en-US" dirty="0"/>
          </a:p>
        </p:txBody>
      </p:sp>
      <p:sp>
        <p:nvSpPr>
          <p:cNvPr id="3" name="Content Placeholder 2">
            <a:extLst>
              <a:ext uri="{FF2B5EF4-FFF2-40B4-BE49-F238E27FC236}">
                <a16:creationId xmlns:a16="http://schemas.microsoft.com/office/drawing/2014/main" id="{F7A198AA-25ED-2771-1E91-F6321A01CF3D}"/>
              </a:ext>
            </a:extLst>
          </p:cNvPr>
          <p:cNvSpPr>
            <a:spLocks noGrp="1"/>
          </p:cNvSpPr>
          <p:nvPr>
            <p:ph sz="quarter" idx="12"/>
          </p:nvPr>
        </p:nvSpPr>
        <p:spPr/>
        <p:txBody>
          <a:bodyPr/>
          <a:lstStyle/>
          <a:p>
            <a:r>
              <a:rPr lang="en-US" dirty="0">
                <a:solidFill>
                  <a:srgbClr val="E4F431"/>
                </a:solidFill>
              </a:rPr>
              <a:t>Main heading</a:t>
            </a:r>
          </a:p>
        </p:txBody>
      </p:sp>
      <p:sp>
        <p:nvSpPr>
          <p:cNvPr id="4" name="Text Placeholder 3">
            <a:extLst>
              <a:ext uri="{FF2B5EF4-FFF2-40B4-BE49-F238E27FC236}">
                <a16:creationId xmlns:a16="http://schemas.microsoft.com/office/drawing/2014/main" id="{0D24B710-2846-7CE4-E460-C02E9885E782}"/>
              </a:ext>
            </a:extLst>
          </p:cNvPr>
          <p:cNvSpPr>
            <a:spLocks noGrp="1"/>
          </p:cNvSpPr>
          <p:nvPr>
            <p:ph type="body" sz="quarter" idx="13"/>
          </p:nvPr>
        </p:nvSpPr>
        <p:spPr/>
        <p:txBody>
          <a:bodyPr/>
          <a:lstStyle/>
          <a:p>
            <a:pPr>
              <a:buSzPct val="100000"/>
              <a:defRPr sz="2500"/>
            </a:pPr>
            <a:r>
              <a:rPr lang="en-US" sz="1000" dirty="0">
                <a:sym typeface="Gotham"/>
              </a:rPr>
              <a:t>Bullet</a:t>
            </a:r>
          </a:p>
          <a:p>
            <a:pPr>
              <a:buSzPct val="100000"/>
              <a:defRPr sz="2500"/>
            </a:pPr>
            <a:r>
              <a:rPr lang="en-US" sz="1000" dirty="0">
                <a:sym typeface="Gotham"/>
              </a:rPr>
              <a:t>Bullet</a:t>
            </a:r>
          </a:p>
          <a:p>
            <a:pPr>
              <a:buSzPct val="100000"/>
              <a:defRPr sz="2500"/>
            </a:pPr>
            <a:r>
              <a:rPr lang="en-US" sz="1000" dirty="0">
                <a:sym typeface="Gotham"/>
              </a:rPr>
              <a:t>Bullet</a:t>
            </a:r>
            <a:endParaRPr lang="en-US" sz="1000" dirty="0"/>
          </a:p>
        </p:txBody>
      </p:sp>
      <p:sp>
        <p:nvSpPr>
          <p:cNvPr id="5" name="Text Placeholder 4">
            <a:extLst>
              <a:ext uri="{FF2B5EF4-FFF2-40B4-BE49-F238E27FC236}">
                <a16:creationId xmlns:a16="http://schemas.microsoft.com/office/drawing/2014/main" id="{0FD8EC2F-0105-263C-3ED3-77574717B875}"/>
              </a:ext>
            </a:extLst>
          </p:cNvPr>
          <p:cNvSpPr>
            <a:spLocks noGrp="1"/>
          </p:cNvSpPr>
          <p:nvPr>
            <p:ph type="body" sz="quarter" idx="19"/>
          </p:nvPr>
        </p:nvSpPr>
        <p:spPr/>
        <p:txBody>
          <a:bodyPr/>
          <a:lstStyle/>
          <a:p>
            <a:r>
              <a:rPr lang="en-US" dirty="0">
                <a:solidFill>
                  <a:srgbClr val="E4F431"/>
                </a:solidFill>
              </a:rPr>
              <a:t>Main heading</a:t>
            </a:r>
          </a:p>
        </p:txBody>
      </p:sp>
      <p:sp>
        <p:nvSpPr>
          <p:cNvPr id="6" name="Text Placeholder 5">
            <a:extLst>
              <a:ext uri="{FF2B5EF4-FFF2-40B4-BE49-F238E27FC236}">
                <a16:creationId xmlns:a16="http://schemas.microsoft.com/office/drawing/2014/main" id="{8354B4D8-C6F3-B222-299E-98D2F3D19008}"/>
              </a:ext>
            </a:extLst>
          </p:cNvPr>
          <p:cNvSpPr>
            <a:spLocks noGrp="1"/>
          </p:cNvSpPr>
          <p:nvPr>
            <p:ph type="body" sz="quarter" idx="21"/>
          </p:nvPr>
        </p:nvSpPr>
        <p:spPr/>
        <p:txBody>
          <a:bodyPr/>
          <a:lstStyle/>
          <a:p>
            <a:pPr marL="171450" indent="-171450">
              <a:lnSpc>
                <a:spcPct val="100000"/>
              </a:lnSpc>
              <a:spcBef>
                <a:spcPts val="0"/>
              </a:spcBef>
              <a:buClr>
                <a:schemeClr val="bg1"/>
              </a:buClr>
              <a:buSzPct val="100000"/>
              <a:buFont typeface="Arial" panose="020B0604020202020204" pitchFamily="34" charset="0"/>
              <a:buChar char="•"/>
              <a:defRPr sz="2500"/>
            </a:pPr>
            <a:r>
              <a:rPr lang="en-US" sz="1000" dirty="0">
                <a:sym typeface="Gotham"/>
              </a:rPr>
              <a:t>Bullet</a:t>
            </a:r>
          </a:p>
          <a:p>
            <a:pPr marL="171450" indent="-171450">
              <a:lnSpc>
                <a:spcPct val="100000"/>
              </a:lnSpc>
              <a:spcBef>
                <a:spcPts val="0"/>
              </a:spcBef>
              <a:buClr>
                <a:schemeClr val="bg1"/>
              </a:buClr>
              <a:buSzPct val="100000"/>
              <a:buFont typeface="Arial" panose="020B0604020202020204" pitchFamily="34" charset="0"/>
              <a:buChar char="•"/>
              <a:defRPr sz="2500"/>
            </a:pPr>
            <a:r>
              <a:rPr lang="en-US" sz="1000" dirty="0">
                <a:sym typeface="Gotham"/>
              </a:rPr>
              <a:t>Bullet</a:t>
            </a:r>
          </a:p>
          <a:p>
            <a:pPr marL="171450" indent="-171450">
              <a:lnSpc>
                <a:spcPct val="100000"/>
              </a:lnSpc>
              <a:spcBef>
                <a:spcPts val="0"/>
              </a:spcBef>
              <a:buClr>
                <a:schemeClr val="bg1"/>
              </a:buClr>
              <a:buSzPct val="100000"/>
              <a:buFont typeface="Arial" panose="020B0604020202020204" pitchFamily="34" charset="0"/>
              <a:buChar char="•"/>
              <a:defRPr sz="2500"/>
            </a:pPr>
            <a:r>
              <a:rPr lang="en-US" sz="1000" dirty="0">
                <a:sym typeface="Gotham"/>
              </a:rPr>
              <a:t>Bullet</a:t>
            </a:r>
            <a:endParaRPr lang="en-US" sz="1000" dirty="0"/>
          </a:p>
          <a:p>
            <a:endParaRPr lang="en-US" dirty="0"/>
          </a:p>
        </p:txBody>
      </p:sp>
      <p:sp>
        <p:nvSpPr>
          <p:cNvPr id="7" name="Text Placeholder 6">
            <a:extLst>
              <a:ext uri="{FF2B5EF4-FFF2-40B4-BE49-F238E27FC236}">
                <a16:creationId xmlns:a16="http://schemas.microsoft.com/office/drawing/2014/main" id="{FA04359C-F21D-20B5-F9FC-AA90246D9B6D}"/>
              </a:ext>
            </a:extLst>
          </p:cNvPr>
          <p:cNvSpPr>
            <a:spLocks noGrp="1"/>
          </p:cNvSpPr>
          <p:nvPr>
            <p:ph type="body" sz="quarter" idx="22"/>
          </p:nvPr>
        </p:nvSpPr>
        <p:spPr/>
        <p:txBody>
          <a:bodyPr/>
          <a:lstStyle/>
          <a:p>
            <a:pPr marL="0" indent="0">
              <a:buNone/>
            </a:pPr>
            <a:r>
              <a:rPr lang="en-US" dirty="0">
                <a:solidFill>
                  <a:srgbClr val="E4F431"/>
                </a:solidFill>
              </a:rPr>
              <a:t>Main heading</a:t>
            </a:r>
          </a:p>
        </p:txBody>
      </p:sp>
      <p:sp>
        <p:nvSpPr>
          <p:cNvPr id="8" name="Text Placeholder 7">
            <a:extLst>
              <a:ext uri="{FF2B5EF4-FFF2-40B4-BE49-F238E27FC236}">
                <a16:creationId xmlns:a16="http://schemas.microsoft.com/office/drawing/2014/main" id="{DC76DAE8-4439-9900-511B-D9A70C273BA9}"/>
              </a:ext>
            </a:extLst>
          </p:cNvPr>
          <p:cNvSpPr>
            <a:spLocks noGrp="1"/>
          </p:cNvSpPr>
          <p:nvPr>
            <p:ph type="body" sz="quarter" idx="23"/>
          </p:nvPr>
        </p:nvSpPr>
        <p:spPr/>
        <p:txBody>
          <a:bodyPr/>
          <a:lstStyle/>
          <a:p>
            <a:pPr marL="0" indent="0">
              <a:buNone/>
            </a:pPr>
            <a:r>
              <a:rPr lang="en-US" dirty="0">
                <a:solidFill>
                  <a:srgbClr val="E4F431"/>
                </a:solidFill>
              </a:rPr>
              <a:t>Main heading</a:t>
            </a:r>
          </a:p>
        </p:txBody>
      </p:sp>
      <p:sp>
        <p:nvSpPr>
          <p:cNvPr id="9" name="Text Placeholder 8">
            <a:extLst>
              <a:ext uri="{FF2B5EF4-FFF2-40B4-BE49-F238E27FC236}">
                <a16:creationId xmlns:a16="http://schemas.microsoft.com/office/drawing/2014/main" id="{0225A2CF-F90B-F67F-1905-95042B252C74}"/>
              </a:ext>
            </a:extLst>
          </p:cNvPr>
          <p:cNvSpPr>
            <a:spLocks noGrp="1"/>
          </p:cNvSpPr>
          <p:nvPr>
            <p:ph type="body" sz="quarter" idx="24"/>
          </p:nvPr>
        </p:nvSpPr>
        <p:spPr/>
        <p:txBody>
          <a:bodyPr/>
          <a:lstStyle/>
          <a:p>
            <a:pPr marL="171450" indent="-171450">
              <a:lnSpc>
                <a:spcPct val="100000"/>
              </a:lnSpc>
              <a:spcBef>
                <a:spcPts val="0"/>
              </a:spcBef>
              <a:buClr>
                <a:schemeClr val="bg1"/>
              </a:buClr>
              <a:buSzPct val="100000"/>
              <a:defRPr sz="2500"/>
            </a:pPr>
            <a:r>
              <a:rPr lang="en-US" sz="1000" dirty="0">
                <a:sym typeface="Gotham"/>
              </a:rPr>
              <a:t>Bullet</a:t>
            </a:r>
          </a:p>
          <a:p>
            <a:pPr marL="171450" indent="-171450">
              <a:lnSpc>
                <a:spcPct val="100000"/>
              </a:lnSpc>
              <a:spcBef>
                <a:spcPts val="0"/>
              </a:spcBef>
              <a:buClr>
                <a:schemeClr val="bg1"/>
              </a:buClr>
              <a:buSzPct val="100000"/>
              <a:defRPr sz="2500"/>
            </a:pPr>
            <a:r>
              <a:rPr lang="en-US" sz="1000" dirty="0">
                <a:sym typeface="Gotham"/>
              </a:rPr>
              <a:t>Bullet</a:t>
            </a:r>
          </a:p>
          <a:p>
            <a:pPr marL="171450" indent="-171450">
              <a:lnSpc>
                <a:spcPct val="100000"/>
              </a:lnSpc>
              <a:spcBef>
                <a:spcPts val="0"/>
              </a:spcBef>
              <a:buClr>
                <a:schemeClr val="bg1"/>
              </a:buClr>
              <a:buSzPct val="100000"/>
              <a:defRPr sz="2500"/>
            </a:pPr>
            <a:r>
              <a:rPr lang="en-US" sz="1000" dirty="0">
                <a:sym typeface="Gotham"/>
              </a:rPr>
              <a:t>Bullet</a:t>
            </a:r>
            <a:endParaRPr lang="en-US" sz="1000" dirty="0"/>
          </a:p>
          <a:p>
            <a:endParaRPr lang="en-US" dirty="0"/>
          </a:p>
        </p:txBody>
      </p:sp>
      <p:sp>
        <p:nvSpPr>
          <p:cNvPr id="10" name="Text Placeholder 9">
            <a:extLst>
              <a:ext uri="{FF2B5EF4-FFF2-40B4-BE49-F238E27FC236}">
                <a16:creationId xmlns:a16="http://schemas.microsoft.com/office/drawing/2014/main" id="{D9CE86C5-5AE9-50EF-3D3B-0BA5C3EB4512}"/>
              </a:ext>
            </a:extLst>
          </p:cNvPr>
          <p:cNvSpPr>
            <a:spLocks noGrp="1"/>
          </p:cNvSpPr>
          <p:nvPr>
            <p:ph type="body" sz="quarter" idx="25"/>
          </p:nvPr>
        </p:nvSpPr>
        <p:spPr/>
        <p:txBody>
          <a:bodyPr/>
          <a:lstStyle/>
          <a:p>
            <a:pPr marL="171450" indent="-171450">
              <a:lnSpc>
                <a:spcPct val="100000"/>
              </a:lnSpc>
              <a:spcBef>
                <a:spcPts val="0"/>
              </a:spcBef>
              <a:buClr>
                <a:schemeClr val="bg1"/>
              </a:buClr>
              <a:buSzPct val="100000"/>
              <a:defRPr sz="2500"/>
            </a:pPr>
            <a:r>
              <a:rPr lang="en-US" sz="1000" dirty="0">
                <a:sym typeface="Gotham"/>
              </a:rPr>
              <a:t>Bullet</a:t>
            </a:r>
          </a:p>
          <a:p>
            <a:pPr marL="171450" indent="-171450">
              <a:lnSpc>
                <a:spcPct val="100000"/>
              </a:lnSpc>
              <a:spcBef>
                <a:spcPts val="0"/>
              </a:spcBef>
              <a:buClr>
                <a:schemeClr val="bg1"/>
              </a:buClr>
              <a:buSzPct val="100000"/>
              <a:defRPr sz="2500"/>
            </a:pPr>
            <a:r>
              <a:rPr lang="en-US" sz="1000" dirty="0">
                <a:sym typeface="Gotham"/>
              </a:rPr>
              <a:t>Bullet</a:t>
            </a:r>
          </a:p>
          <a:p>
            <a:pPr marL="171450" indent="-171450">
              <a:lnSpc>
                <a:spcPct val="100000"/>
              </a:lnSpc>
              <a:spcBef>
                <a:spcPts val="0"/>
              </a:spcBef>
              <a:buClr>
                <a:schemeClr val="bg1"/>
              </a:buClr>
              <a:buSzPct val="100000"/>
              <a:defRPr sz="2500"/>
            </a:pPr>
            <a:r>
              <a:rPr lang="en-US" sz="1000" dirty="0">
                <a:sym typeface="Gotham"/>
              </a:rPr>
              <a:t>Bullet</a:t>
            </a:r>
            <a:endParaRPr lang="en-US" sz="1000" dirty="0"/>
          </a:p>
          <a:p>
            <a:endParaRPr lang="en-US" dirty="0"/>
          </a:p>
        </p:txBody>
      </p:sp>
      <p:sp>
        <p:nvSpPr>
          <p:cNvPr id="11" name="Title 10">
            <a:extLst>
              <a:ext uri="{FF2B5EF4-FFF2-40B4-BE49-F238E27FC236}">
                <a16:creationId xmlns:a16="http://schemas.microsoft.com/office/drawing/2014/main" id="{A45175DA-AD14-B5F5-2814-6F73E19AF435}"/>
              </a:ext>
            </a:extLst>
          </p:cNvPr>
          <p:cNvSpPr>
            <a:spLocks noGrp="1"/>
          </p:cNvSpPr>
          <p:nvPr>
            <p:ph type="title"/>
          </p:nvPr>
        </p:nvSpPr>
        <p:spPr/>
        <p:txBody>
          <a:bodyPr/>
          <a:lstStyle/>
          <a:p>
            <a:r>
              <a:rPr lang="en-US" dirty="0"/>
              <a:t>CHART TITLE</a:t>
            </a:r>
          </a:p>
        </p:txBody>
      </p:sp>
    </p:spTree>
    <p:extLst>
      <p:ext uri="{BB962C8B-B14F-4D97-AF65-F5344CB8AC3E}">
        <p14:creationId xmlns:p14="http://schemas.microsoft.com/office/powerpoint/2010/main" val="165171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C3316-BB1E-D7E0-9282-BC44172B4D57}"/>
              </a:ext>
            </a:extLst>
          </p:cNvPr>
          <p:cNvPicPr>
            <a:picLocks noChangeAspect="1"/>
          </p:cNvPicPr>
          <p:nvPr/>
        </p:nvPicPr>
        <p:blipFill>
          <a:blip r:embed="rId2"/>
          <a:stretch>
            <a:fillRect/>
          </a:stretch>
        </p:blipFill>
        <p:spPr>
          <a:xfrm>
            <a:off x="3198862" y="956142"/>
            <a:ext cx="5794273" cy="5071952"/>
          </a:xfrm>
          <a:prstGeom prst="rect">
            <a:avLst/>
          </a:prstGeom>
        </p:spPr>
      </p:pic>
      <p:sp>
        <p:nvSpPr>
          <p:cNvPr id="2" name="Slide Number Placeholder 1">
            <a:extLst>
              <a:ext uri="{FF2B5EF4-FFF2-40B4-BE49-F238E27FC236}">
                <a16:creationId xmlns:a16="http://schemas.microsoft.com/office/drawing/2014/main" id="{DEBEBFC0-1775-DF64-2072-5363B32DD0FF}"/>
              </a:ext>
            </a:extLst>
          </p:cNvPr>
          <p:cNvSpPr>
            <a:spLocks noGrp="1"/>
          </p:cNvSpPr>
          <p:nvPr>
            <p:ph type="sldNum" sz="quarter" idx="15"/>
          </p:nvPr>
        </p:nvSpPr>
        <p:spPr/>
        <p:txBody>
          <a:bodyPr/>
          <a:lstStyle/>
          <a:p>
            <a:fld id="{E3C49378-260A-9E40-A4D7-C08E1BA68EAA}" type="slidenum">
              <a:rPr lang="en-US" smtClean="0"/>
              <a:pPr/>
              <a:t>32</a:t>
            </a:fld>
            <a:endParaRPr lang="en-US" dirty="0"/>
          </a:p>
        </p:txBody>
      </p:sp>
      <p:sp>
        <p:nvSpPr>
          <p:cNvPr id="3" name="Title 2">
            <a:extLst>
              <a:ext uri="{FF2B5EF4-FFF2-40B4-BE49-F238E27FC236}">
                <a16:creationId xmlns:a16="http://schemas.microsoft.com/office/drawing/2014/main" id="{AEBD7FF5-501B-F7C5-0B47-3FEFE14BF8CC}"/>
              </a:ext>
            </a:extLst>
          </p:cNvPr>
          <p:cNvSpPr>
            <a:spLocks noGrp="1"/>
          </p:cNvSpPr>
          <p:nvPr>
            <p:ph type="title"/>
          </p:nvPr>
        </p:nvSpPr>
        <p:spPr/>
        <p:txBody>
          <a:bodyPr/>
          <a:lstStyle/>
          <a:p>
            <a:r>
              <a:rPr lang="en-US" dirty="0"/>
              <a:t>CHART TITLE</a:t>
            </a:r>
          </a:p>
        </p:txBody>
      </p:sp>
      <p:sp>
        <p:nvSpPr>
          <p:cNvPr id="5" name="Benefits">
            <a:extLst>
              <a:ext uri="{FF2B5EF4-FFF2-40B4-BE49-F238E27FC236}">
                <a16:creationId xmlns:a16="http://schemas.microsoft.com/office/drawing/2014/main" id="{8B04F38D-C6C2-BB05-FFBC-89A1D55B2D6E}"/>
              </a:ext>
            </a:extLst>
          </p:cNvPr>
          <p:cNvSpPr txBox="1"/>
          <p:nvPr/>
        </p:nvSpPr>
        <p:spPr>
          <a:xfrm>
            <a:off x="4748849" y="3247438"/>
            <a:ext cx="2719787" cy="805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ctr" defTabSz="2438338">
              <a:lnSpc>
                <a:spcPct val="70000"/>
              </a:lnSpc>
              <a:spcBef>
                <a:spcPts val="0"/>
              </a:spcBef>
              <a:defRPr sz="3200"/>
            </a:lvl1pPr>
          </a:lstStyle>
          <a:p>
            <a:pPr defTabSz="1219169" hangingPunct="0">
              <a:defRPr/>
            </a:pPr>
            <a:r>
              <a:rPr lang="en-US" sz="1400" b="1" kern="0" dirty="0">
                <a:solidFill>
                  <a:srgbClr val="E4F431"/>
                </a:solidFill>
                <a:latin typeface="Century Gothic" panose="020B0502020202020204" pitchFamily="34" charset="0"/>
                <a:cs typeface="Gotham Bold" pitchFamily="2" charset="0"/>
                <a:sym typeface="Gotham"/>
              </a:rPr>
              <a:t>Copy</a:t>
            </a:r>
            <a:endParaRPr sz="1400" b="1" kern="0" dirty="0">
              <a:solidFill>
                <a:srgbClr val="E4F431"/>
              </a:solidFill>
              <a:latin typeface="Century Gothic" panose="020B0502020202020204" pitchFamily="34" charset="0"/>
              <a:cs typeface="Gotham Bold" pitchFamily="2" charset="0"/>
              <a:sym typeface="Gotham"/>
            </a:endParaRPr>
          </a:p>
        </p:txBody>
      </p:sp>
      <p:sp>
        <p:nvSpPr>
          <p:cNvPr id="6" name="Shared…">
            <a:extLst>
              <a:ext uri="{FF2B5EF4-FFF2-40B4-BE49-F238E27FC236}">
                <a16:creationId xmlns:a16="http://schemas.microsoft.com/office/drawing/2014/main" id="{2DE47A7E-8276-65B1-A9C2-9CDA3F485AC0}"/>
              </a:ext>
            </a:extLst>
          </p:cNvPr>
          <p:cNvSpPr txBox="1"/>
          <p:nvPr/>
        </p:nvSpPr>
        <p:spPr>
          <a:xfrm>
            <a:off x="5326423" y="1506843"/>
            <a:ext cx="1539152" cy="929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p>
            <a:pPr algn="ctr" defTabSz="1219169" hangingPunct="0">
              <a:lnSpc>
                <a:spcPct val="70000"/>
              </a:lnSpc>
              <a:defRPr sz="3200"/>
            </a:pPr>
            <a:r>
              <a:rPr lang="en-US" sz="1400" b="1" kern="0" dirty="0">
                <a:solidFill>
                  <a:srgbClr val="E4F431"/>
                </a:solidFill>
                <a:latin typeface="Century Gothic" panose="020B0502020202020204" pitchFamily="34" charset="0"/>
                <a:cs typeface="Gotham Bold" pitchFamily="2" charset="0"/>
                <a:sym typeface="Gotham"/>
              </a:rPr>
              <a:t>Copy</a:t>
            </a:r>
            <a:endParaRPr sz="1400" b="1" kern="0" dirty="0">
              <a:solidFill>
                <a:srgbClr val="E4F431"/>
              </a:solidFill>
              <a:latin typeface="Century Gothic" panose="020B0502020202020204" pitchFamily="34" charset="0"/>
              <a:cs typeface="Gotham Bold" pitchFamily="2" charset="0"/>
              <a:sym typeface="Gotham"/>
            </a:endParaRPr>
          </a:p>
        </p:txBody>
      </p:sp>
      <p:sp>
        <p:nvSpPr>
          <p:cNvPr id="7" name="Features">
            <a:extLst>
              <a:ext uri="{FF2B5EF4-FFF2-40B4-BE49-F238E27FC236}">
                <a16:creationId xmlns:a16="http://schemas.microsoft.com/office/drawing/2014/main" id="{3A5E0ABF-58AD-B7F5-299B-89247CE1513A}"/>
              </a:ext>
            </a:extLst>
          </p:cNvPr>
          <p:cNvSpPr txBox="1"/>
          <p:nvPr/>
        </p:nvSpPr>
        <p:spPr>
          <a:xfrm>
            <a:off x="4236474" y="4926991"/>
            <a:ext cx="3744536" cy="974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ctr" defTabSz="2438338">
              <a:lnSpc>
                <a:spcPct val="70000"/>
              </a:lnSpc>
              <a:spcBef>
                <a:spcPts val="0"/>
              </a:spcBef>
              <a:defRPr sz="3200"/>
            </a:lvl1pPr>
          </a:lstStyle>
          <a:p>
            <a:pPr defTabSz="1219169" hangingPunct="0">
              <a:defRPr/>
            </a:pPr>
            <a:r>
              <a:rPr lang="en-US" sz="1400" b="1" kern="0" dirty="0">
                <a:solidFill>
                  <a:srgbClr val="E4F431"/>
                </a:solidFill>
                <a:latin typeface="Century Gothic" panose="020B0502020202020204" pitchFamily="34" charset="0"/>
                <a:cs typeface="Gotham Bold" pitchFamily="2" charset="0"/>
                <a:sym typeface="Gotham"/>
              </a:rPr>
              <a:t>Copy</a:t>
            </a:r>
            <a:endParaRPr sz="1400" b="1" kern="0" dirty="0">
              <a:solidFill>
                <a:srgbClr val="E4F431"/>
              </a:solidFill>
              <a:latin typeface="Century Gothic" panose="020B0502020202020204" pitchFamily="34" charset="0"/>
              <a:cs typeface="Gotham Bold" pitchFamily="2" charset="0"/>
              <a:sym typeface="Gotham"/>
            </a:endParaRPr>
          </a:p>
        </p:txBody>
      </p:sp>
    </p:spTree>
    <p:extLst>
      <p:ext uri="{BB962C8B-B14F-4D97-AF65-F5344CB8AC3E}">
        <p14:creationId xmlns:p14="http://schemas.microsoft.com/office/powerpoint/2010/main" val="76692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099D6-A4C9-E107-64E3-939ED9ED568D}"/>
              </a:ext>
            </a:extLst>
          </p:cNvPr>
          <p:cNvSpPr>
            <a:spLocks noGrp="1"/>
          </p:cNvSpPr>
          <p:nvPr>
            <p:ph type="sldNum" sz="quarter" idx="15"/>
          </p:nvPr>
        </p:nvSpPr>
        <p:spPr/>
        <p:txBody>
          <a:bodyPr/>
          <a:lstStyle/>
          <a:p>
            <a:fld id="{E3C49378-260A-9E40-A4D7-C08E1BA68EAA}" type="slidenum">
              <a:rPr lang="en-US" smtClean="0"/>
              <a:pPr/>
              <a:t>33</a:t>
            </a:fld>
            <a:endParaRPr lang="en-US" dirty="0"/>
          </a:p>
        </p:txBody>
      </p:sp>
      <p:sp>
        <p:nvSpPr>
          <p:cNvPr id="3" name="Title 2">
            <a:extLst>
              <a:ext uri="{FF2B5EF4-FFF2-40B4-BE49-F238E27FC236}">
                <a16:creationId xmlns:a16="http://schemas.microsoft.com/office/drawing/2014/main" id="{2B036297-29A8-137A-0149-C988BF881BB3}"/>
              </a:ext>
            </a:extLst>
          </p:cNvPr>
          <p:cNvSpPr>
            <a:spLocks noGrp="1"/>
          </p:cNvSpPr>
          <p:nvPr>
            <p:ph type="title"/>
          </p:nvPr>
        </p:nvSpPr>
        <p:spPr/>
        <p:txBody>
          <a:bodyPr/>
          <a:lstStyle/>
          <a:p>
            <a:r>
              <a:rPr lang="en-US" dirty="0"/>
              <a:t>BAR CHART</a:t>
            </a:r>
          </a:p>
        </p:txBody>
      </p:sp>
      <p:graphicFrame>
        <p:nvGraphicFramePr>
          <p:cNvPr id="4" name="2D Column Chart">
            <a:extLst>
              <a:ext uri="{FF2B5EF4-FFF2-40B4-BE49-F238E27FC236}">
                <a16:creationId xmlns:a16="http://schemas.microsoft.com/office/drawing/2014/main" id="{37C07F97-ECDF-9BE9-0990-66001C6D36E1}"/>
              </a:ext>
            </a:extLst>
          </p:cNvPr>
          <p:cNvGraphicFramePr/>
          <p:nvPr>
            <p:extLst>
              <p:ext uri="{D42A27DB-BD31-4B8C-83A1-F6EECF244321}">
                <p14:modId xmlns:p14="http://schemas.microsoft.com/office/powerpoint/2010/main" val="3218832236"/>
              </p:ext>
            </p:extLst>
          </p:nvPr>
        </p:nvGraphicFramePr>
        <p:xfrm>
          <a:off x="3662689" y="1844589"/>
          <a:ext cx="4274681" cy="3636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920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099D6-A4C9-E107-64E3-939ED9ED568D}"/>
              </a:ext>
            </a:extLst>
          </p:cNvPr>
          <p:cNvSpPr>
            <a:spLocks noGrp="1"/>
          </p:cNvSpPr>
          <p:nvPr>
            <p:ph type="sldNum" sz="quarter" idx="15"/>
          </p:nvPr>
        </p:nvSpPr>
        <p:spPr/>
        <p:txBody>
          <a:bodyPr/>
          <a:lstStyle/>
          <a:p>
            <a:fld id="{E3C49378-260A-9E40-A4D7-C08E1BA68EAA}" type="slidenum">
              <a:rPr lang="en-US" smtClean="0"/>
              <a:pPr/>
              <a:t>34</a:t>
            </a:fld>
            <a:endParaRPr lang="en-US" dirty="0"/>
          </a:p>
        </p:txBody>
      </p:sp>
      <p:sp>
        <p:nvSpPr>
          <p:cNvPr id="3" name="Title 2">
            <a:extLst>
              <a:ext uri="{FF2B5EF4-FFF2-40B4-BE49-F238E27FC236}">
                <a16:creationId xmlns:a16="http://schemas.microsoft.com/office/drawing/2014/main" id="{2B036297-29A8-137A-0149-C988BF881BB3}"/>
              </a:ext>
            </a:extLst>
          </p:cNvPr>
          <p:cNvSpPr>
            <a:spLocks noGrp="1"/>
          </p:cNvSpPr>
          <p:nvPr>
            <p:ph type="title"/>
          </p:nvPr>
        </p:nvSpPr>
        <p:spPr/>
        <p:txBody>
          <a:bodyPr/>
          <a:lstStyle/>
          <a:p>
            <a:r>
              <a:rPr lang="en-US" dirty="0"/>
              <a:t>LINE CHART</a:t>
            </a:r>
          </a:p>
        </p:txBody>
      </p:sp>
      <p:graphicFrame>
        <p:nvGraphicFramePr>
          <p:cNvPr id="5" name="Scatter Chart">
            <a:extLst>
              <a:ext uri="{FF2B5EF4-FFF2-40B4-BE49-F238E27FC236}">
                <a16:creationId xmlns:a16="http://schemas.microsoft.com/office/drawing/2014/main" id="{958BB787-2F70-BBD1-3B5F-83262F6EA9B1}"/>
              </a:ext>
            </a:extLst>
          </p:cNvPr>
          <p:cNvGraphicFramePr/>
          <p:nvPr>
            <p:extLst>
              <p:ext uri="{D42A27DB-BD31-4B8C-83A1-F6EECF244321}">
                <p14:modId xmlns:p14="http://schemas.microsoft.com/office/powerpoint/2010/main" val="643221146"/>
              </p:ext>
            </p:extLst>
          </p:nvPr>
        </p:nvGraphicFramePr>
        <p:xfrm>
          <a:off x="1873298" y="1763317"/>
          <a:ext cx="8043692" cy="3636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25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099D6-A4C9-E107-64E3-939ED9ED568D}"/>
              </a:ext>
            </a:extLst>
          </p:cNvPr>
          <p:cNvSpPr>
            <a:spLocks noGrp="1"/>
          </p:cNvSpPr>
          <p:nvPr>
            <p:ph type="sldNum" sz="quarter" idx="15"/>
          </p:nvPr>
        </p:nvSpPr>
        <p:spPr/>
        <p:txBody>
          <a:bodyPr/>
          <a:lstStyle/>
          <a:p>
            <a:fld id="{E3C49378-260A-9E40-A4D7-C08E1BA68EAA}" type="slidenum">
              <a:rPr lang="en-US" smtClean="0"/>
              <a:pPr/>
              <a:t>35</a:t>
            </a:fld>
            <a:endParaRPr lang="en-US" dirty="0"/>
          </a:p>
        </p:txBody>
      </p:sp>
      <p:sp>
        <p:nvSpPr>
          <p:cNvPr id="3" name="Title 2">
            <a:extLst>
              <a:ext uri="{FF2B5EF4-FFF2-40B4-BE49-F238E27FC236}">
                <a16:creationId xmlns:a16="http://schemas.microsoft.com/office/drawing/2014/main" id="{2B036297-29A8-137A-0149-C988BF881BB3}"/>
              </a:ext>
            </a:extLst>
          </p:cNvPr>
          <p:cNvSpPr>
            <a:spLocks noGrp="1"/>
          </p:cNvSpPr>
          <p:nvPr>
            <p:ph type="title"/>
          </p:nvPr>
        </p:nvSpPr>
        <p:spPr/>
        <p:txBody>
          <a:bodyPr/>
          <a:lstStyle/>
          <a:p>
            <a:r>
              <a:rPr lang="en-US" dirty="0"/>
              <a:t>PIE CHART</a:t>
            </a:r>
          </a:p>
        </p:txBody>
      </p:sp>
      <p:graphicFrame>
        <p:nvGraphicFramePr>
          <p:cNvPr id="4" name="2D Pie Chart">
            <a:extLst>
              <a:ext uri="{FF2B5EF4-FFF2-40B4-BE49-F238E27FC236}">
                <a16:creationId xmlns:a16="http://schemas.microsoft.com/office/drawing/2014/main" id="{9EE4B006-EA43-927C-283E-92224116D59C}"/>
              </a:ext>
            </a:extLst>
          </p:cNvPr>
          <p:cNvGraphicFramePr/>
          <p:nvPr>
            <p:extLst>
              <p:ext uri="{D42A27DB-BD31-4B8C-83A1-F6EECF244321}">
                <p14:modId xmlns:p14="http://schemas.microsoft.com/office/powerpoint/2010/main" val="2236037226"/>
              </p:ext>
            </p:extLst>
          </p:nvPr>
        </p:nvGraphicFramePr>
        <p:xfrm>
          <a:off x="4405495" y="1738497"/>
          <a:ext cx="3381009" cy="3381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1255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BEBFC0-1775-DF64-2072-5363B32DD0FF}"/>
              </a:ext>
            </a:extLst>
          </p:cNvPr>
          <p:cNvSpPr>
            <a:spLocks noGrp="1"/>
          </p:cNvSpPr>
          <p:nvPr>
            <p:ph type="sldNum" sz="quarter" idx="15"/>
          </p:nvPr>
        </p:nvSpPr>
        <p:spPr/>
        <p:txBody>
          <a:bodyPr/>
          <a:lstStyle/>
          <a:p>
            <a:fld id="{E3C49378-260A-9E40-A4D7-C08E1BA68EAA}" type="slidenum">
              <a:rPr lang="en-US" smtClean="0"/>
              <a:pPr/>
              <a:t>36</a:t>
            </a:fld>
            <a:endParaRPr lang="en-US" dirty="0"/>
          </a:p>
        </p:txBody>
      </p:sp>
      <p:sp>
        <p:nvSpPr>
          <p:cNvPr id="3" name="Title 2">
            <a:extLst>
              <a:ext uri="{FF2B5EF4-FFF2-40B4-BE49-F238E27FC236}">
                <a16:creationId xmlns:a16="http://schemas.microsoft.com/office/drawing/2014/main" id="{AEBD7FF5-501B-F7C5-0B47-3FEFE14BF8CC}"/>
              </a:ext>
            </a:extLst>
          </p:cNvPr>
          <p:cNvSpPr>
            <a:spLocks noGrp="1"/>
          </p:cNvSpPr>
          <p:nvPr>
            <p:ph type="title"/>
          </p:nvPr>
        </p:nvSpPr>
        <p:spPr/>
        <p:txBody>
          <a:bodyPr/>
          <a:lstStyle/>
          <a:p>
            <a:r>
              <a:rPr lang="en-US" dirty="0"/>
              <a:t>CHART TITLE</a:t>
            </a:r>
          </a:p>
        </p:txBody>
      </p:sp>
      <p:graphicFrame>
        <p:nvGraphicFramePr>
          <p:cNvPr id="40" name="Table 39">
            <a:extLst>
              <a:ext uri="{FF2B5EF4-FFF2-40B4-BE49-F238E27FC236}">
                <a16:creationId xmlns:a16="http://schemas.microsoft.com/office/drawing/2014/main" id="{01D2A542-D148-ADC6-B931-00FBB0F91982}"/>
              </a:ext>
            </a:extLst>
          </p:cNvPr>
          <p:cNvGraphicFramePr>
            <a:graphicFrameLocks noGrp="1"/>
          </p:cNvGraphicFramePr>
          <p:nvPr>
            <p:extLst>
              <p:ext uri="{D42A27DB-BD31-4B8C-83A1-F6EECF244321}">
                <p14:modId xmlns:p14="http://schemas.microsoft.com/office/powerpoint/2010/main" val="3823166419"/>
              </p:ext>
            </p:extLst>
          </p:nvPr>
        </p:nvGraphicFramePr>
        <p:xfrm>
          <a:off x="965532" y="1555892"/>
          <a:ext cx="10256652" cy="3828912"/>
        </p:xfrm>
        <a:graphic>
          <a:graphicData uri="http://schemas.openxmlformats.org/drawingml/2006/table">
            <a:tbl>
              <a:tblPr firstRow="1" bandRow="1">
                <a:tableStyleId>{5C22544A-7EE6-4342-B048-85BDC9FD1C3A}</a:tableStyleId>
              </a:tblPr>
              <a:tblGrid>
                <a:gridCol w="1709442">
                  <a:extLst>
                    <a:ext uri="{9D8B030D-6E8A-4147-A177-3AD203B41FA5}">
                      <a16:colId xmlns:a16="http://schemas.microsoft.com/office/drawing/2014/main" val="2965328756"/>
                    </a:ext>
                  </a:extLst>
                </a:gridCol>
                <a:gridCol w="1709442">
                  <a:extLst>
                    <a:ext uri="{9D8B030D-6E8A-4147-A177-3AD203B41FA5}">
                      <a16:colId xmlns:a16="http://schemas.microsoft.com/office/drawing/2014/main" val="3694771270"/>
                    </a:ext>
                  </a:extLst>
                </a:gridCol>
                <a:gridCol w="1709442">
                  <a:extLst>
                    <a:ext uri="{9D8B030D-6E8A-4147-A177-3AD203B41FA5}">
                      <a16:colId xmlns:a16="http://schemas.microsoft.com/office/drawing/2014/main" val="578122044"/>
                    </a:ext>
                  </a:extLst>
                </a:gridCol>
                <a:gridCol w="1709442">
                  <a:extLst>
                    <a:ext uri="{9D8B030D-6E8A-4147-A177-3AD203B41FA5}">
                      <a16:colId xmlns:a16="http://schemas.microsoft.com/office/drawing/2014/main" val="3808144207"/>
                    </a:ext>
                  </a:extLst>
                </a:gridCol>
                <a:gridCol w="1709442">
                  <a:extLst>
                    <a:ext uri="{9D8B030D-6E8A-4147-A177-3AD203B41FA5}">
                      <a16:colId xmlns:a16="http://schemas.microsoft.com/office/drawing/2014/main" val="1145325679"/>
                    </a:ext>
                  </a:extLst>
                </a:gridCol>
                <a:gridCol w="1709442">
                  <a:extLst>
                    <a:ext uri="{9D8B030D-6E8A-4147-A177-3AD203B41FA5}">
                      <a16:colId xmlns:a16="http://schemas.microsoft.com/office/drawing/2014/main" val="1107280009"/>
                    </a:ext>
                  </a:extLst>
                </a:gridCol>
              </a:tblGrid>
              <a:tr h="478614">
                <a:tc>
                  <a:txBody>
                    <a:bodyPr/>
                    <a:lstStyle/>
                    <a:p>
                      <a:pPr algn="ctr"/>
                      <a:r>
                        <a:rPr lang="en-US" sz="1400" b="1" i="0" dirty="0">
                          <a:solidFill>
                            <a:srgbClr val="32195B"/>
                          </a:solidFill>
                          <a:latin typeface="Century Gothic" panose="020B0502020202020204" pitchFamily="34" charset="0"/>
                          <a:cs typeface="Gotham Bold" pitchFamily="2" charset="0"/>
                        </a:rPr>
                        <a:t>TITLE</a:t>
                      </a:r>
                    </a:p>
                  </a:txBody>
                  <a:tcPr anchor="ctr">
                    <a:lnB w="57150" cap="flat" cmpd="sng" algn="ctr">
                      <a:solidFill>
                        <a:srgbClr val="32195B"/>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TITLE</a:t>
                      </a:r>
                    </a:p>
                  </a:txBody>
                  <a:tcPr anchor="ctr">
                    <a:lnB w="57150" cap="flat" cmpd="sng" algn="ctr">
                      <a:solidFill>
                        <a:srgbClr val="F04D46"/>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TITLE</a:t>
                      </a:r>
                    </a:p>
                  </a:txBody>
                  <a:tcPr anchor="ctr">
                    <a:lnB w="57150" cap="flat" cmpd="sng" algn="ctr">
                      <a:solidFill>
                        <a:srgbClr val="E4F431"/>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TITLE</a:t>
                      </a:r>
                    </a:p>
                  </a:txBody>
                  <a:tcPr anchor="ctr">
                    <a:lnB w="57150" cap="flat" cmpd="sng" algn="ctr">
                      <a:solidFill>
                        <a:srgbClr val="32195B"/>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TITLE</a:t>
                      </a:r>
                    </a:p>
                  </a:txBody>
                  <a:tcPr anchor="ctr">
                    <a:lnB w="57150" cap="flat" cmpd="sng" algn="ctr">
                      <a:solidFill>
                        <a:srgbClr val="F04D46"/>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TITLE</a:t>
                      </a:r>
                    </a:p>
                  </a:txBody>
                  <a:tcPr anchor="ctr">
                    <a:lnB w="57150" cap="flat" cmpd="sng" algn="ctr">
                      <a:solidFill>
                        <a:srgbClr val="E4F431"/>
                      </a:solidFill>
                      <a:prstDash val="solid"/>
                      <a:round/>
                      <a:headEnd type="none" w="med" len="med"/>
                      <a:tailEnd type="none" w="med" len="med"/>
                    </a:lnB>
                    <a:noFill/>
                  </a:tcPr>
                </a:tc>
                <a:extLst>
                  <a:ext uri="{0D108BD9-81ED-4DB2-BD59-A6C34878D82A}">
                    <a16:rowId xmlns:a16="http://schemas.microsoft.com/office/drawing/2014/main" val="3189032263"/>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57150" cap="flat" cmpd="sng" algn="ctr">
                      <a:solidFill>
                        <a:srgbClr val="32195B"/>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57150" cap="flat" cmpd="sng" algn="ctr">
                      <a:solidFill>
                        <a:srgbClr val="F04D46"/>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57150" cap="flat" cmpd="sng" algn="ctr">
                      <a:solidFill>
                        <a:srgbClr val="E4F431"/>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57150" cap="flat" cmpd="sng" algn="ctr">
                      <a:solidFill>
                        <a:srgbClr val="32195B"/>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57150" cap="flat" cmpd="sng" algn="ctr">
                      <a:solidFill>
                        <a:srgbClr val="F04D46"/>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57150" cap="flat" cmpd="sng" algn="ctr">
                      <a:solidFill>
                        <a:srgbClr val="E4F431"/>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492562"/>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35603"/>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100133"/>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582656"/>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7299114"/>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924748"/>
                  </a:ext>
                </a:extLst>
              </a:tr>
              <a:tr h="478614">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i="0" dirty="0">
                        <a:latin typeface="Century Gothic" panose="020B0502020202020204" pitchFamily="34" charset="0"/>
                        <a:cs typeface="Gotham Book" pitchFamily="2" charset="0"/>
                      </a:endParaRPr>
                    </a:p>
                  </a:txBody>
                  <a:tcPr anchor="ctr">
                    <a:lnL w="12700" cap="flat" cmpd="sng" algn="ctr">
                      <a:solidFill>
                        <a:srgbClr val="8DC1DB">
                          <a:alpha val="50196"/>
                        </a:srgbClr>
                      </a:solidFill>
                      <a:prstDash val="solid"/>
                      <a:round/>
                      <a:headEnd type="none" w="med" len="med"/>
                      <a:tailEnd type="none" w="med" len="med"/>
                    </a:lnL>
                    <a:lnR w="12700" cap="flat" cmpd="sng" algn="ctr">
                      <a:solidFill>
                        <a:srgbClr val="8DC1DB">
                          <a:alpha val="50196"/>
                        </a:srgbClr>
                      </a:solidFill>
                      <a:prstDash val="solid"/>
                      <a:round/>
                      <a:headEnd type="none" w="med" len="med"/>
                      <a:tailEnd type="none" w="med" len="med"/>
                    </a:lnR>
                    <a:lnT w="12700" cap="flat" cmpd="sng" algn="ctr">
                      <a:solidFill>
                        <a:srgbClr val="8DC1DB">
                          <a:alpha val="50196"/>
                        </a:srgbClr>
                      </a:solidFill>
                      <a:prstDash val="solid"/>
                      <a:round/>
                      <a:headEnd type="none" w="med" len="med"/>
                      <a:tailEnd type="none" w="med" len="med"/>
                    </a:lnT>
                    <a:lnB w="12700" cap="flat" cmpd="sng" algn="ctr">
                      <a:solidFill>
                        <a:srgbClr val="8DC1DB">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317945"/>
                  </a:ext>
                </a:extLst>
              </a:tr>
            </a:tbl>
          </a:graphicData>
        </a:graphic>
      </p:graphicFrame>
    </p:spTree>
    <p:extLst>
      <p:ext uri="{BB962C8B-B14F-4D97-AF65-F5344CB8AC3E}">
        <p14:creationId xmlns:p14="http://schemas.microsoft.com/office/powerpoint/2010/main" val="299894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BEBFC0-1775-DF64-2072-5363B32DD0FF}"/>
              </a:ext>
            </a:extLst>
          </p:cNvPr>
          <p:cNvSpPr>
            <a:spLocks noGrp="1"/>
          </p:cNvSpPr>
          <p:nvPr>
            <p:ph type="sldNum" sz="quarter" idx="15"/>
          </p:nvPr>
        </p:nvSpPr>
        <p:spPr/>
        <p:txBody>
          <a:bodyPr/>
          <a:lstStyle/>
          <a:p>
            <a:fld id="{E3C49378-260A-9E40-A4D7-C08E1BA68EAA}" type="slidenum">
              <a:rPr lang="en-US" smtClean="0"/>
              <a:pPr/>
              <a:t>37</a:t>
            </a:fld>
            <a:endParaRPr lang="en-US" dirty="0"/>
          </a:p>
        </p:txBody>
      </p:sp>
      <p:sp>
        <p:nvSpPr>
          <p:cNvPr id="3" name="Title 2">
            <a:extLst>
              <a:ext uri="{FF2B5EF4-FFF2-40B4-BE49-F238E27FC236}">
                <a16:creationId xmlns:a16="http://schemas.microsoft.com/office/drawing/2014/main" id="{AEBD7FF5-501B-F7C5-0B47-3FEFE14BF8CC}"/>
              </a:ext>
            </a:extLst>
          </p:cNvPr>
          <p:cNvSpPr>
            <a:spLocks noGrp="1"/>
          </p:cNvSpPr>
          <p:nvPr>
            <p:ph type="title"/>
          </p:nvPr>
        </p:nvSpPr>
        <p:spPr/>
        <p:txBody>
          <a:bodyPr/>
          <a:lstStyle/>
          <a:p>
            <a:r>
              <a:rPr lang="en-US" dirty="0"/>
              <a:t>CHART TITLE</a:t>
            </a:r>
          </a:p>
        </p:txBody>
      </p:sp>
      <p:graphicFrame>
        <p:nvGraphicFramePr>
          <p:cNvPr id="40" name="Table 39">
            <a:extLst>
              <a:ext uri="{FF2B5EF4-FFF2-40B4-BE49-F238E27FC236}">
                <a16:creationId xmlns:a16="http://schemas.microsoft.com/office/drawing/2014/main" id="{01D2A542-D148-ADC6-B931-00FBB0F91982}"/>
              </a:ext>
            </a:extLst>
          </p:cNvPr>
          <p:cNvGraphicFramePr>
            <a:graphicFrameLocks noGrp="1"/>
          </p:cNvGraphicFramePr>
          <p:nvPr>
            <p:extLst>
              <p:ext uri="{D42A27DB-BD31-4B8C-83A1-F6EECF244321}">
                <p14:modId xmlns:p14="http://schemas.microsoft.com/office/powerpoint/2010/main" val="1473605942"/>
              </p:ext>
            </p:extLst>
          </p:nvPr>
        </p:nvGraphicFramePr>
        <p:xfrm>
          <a:off x="965532" y="1555892"/>
          <a:ext cx="10217904" cy="3746216"/>
        </p:xfrm>
        <a:graphic>
          <a:graphicData uri="http://schemas.openxmlformats.org/drawingml/2006/table">
            <a:tbl>
              <a:tblPr firstRow="1" bandRow="1">
                <a:tableStyleId>{5C22544A-7EE6-4342-B048-85BDC9FD1C3A}</a:tableStyleId>
              </a:tblPr>
              <a:tblGrid>
                <a:gridCol w="851492">
                  <a:extLst>
                    <a:ext uri="{9D8B030D-6E8A-4147-A177-3AD203B41FA5}">
                      <a16:colId xmlns:a16="http://schemas.microsoft.com/office/drawing/2014/main" val="2965328756"/>
                    </a:ext>
                  </a:extLst>
                </a:gridCol>
                <a:gridCol w="851492">
                  <a:extLst>
                    <a:ext uri="{9D8B030D-6E8A-4147-A177-3AD203B41FA5}">
                      <a16:colId xmlns:a16="http://schemas.microsoft.com/office/drawing/2014/main" val="3694771270"/>
                    </a:ext>
                  </a:extLst>
                </a:gridCol>
                <a:gridCol w="851492">
                  <a:extLst>
                    <a:ext uri="{9D8B030D-6E8A-4147-A177-3AD203B41FA5}">
                      <a16:colId xmlns:a16="http://schemas.microsoft.com/office/drawing/2014/main" val="578122044"/>
                    </a:ext>
                  </a:extLst>
                </a:gridCol>
                <a:gridCol w="851492">
                  <a:extLst>
                    <a:ext uri="{9D8B030D-6E8A-4147-A177-3AD203B41FA5}">
                      <a16:colId xmlns:a16="http://schemas.microsoft.com/office/drawing/2014/main" val="3808144207"/>
                    </a:ext>
                  </a:extLst>
                </a:gridCol>
                <a:gridCol w="851492">
                  <a:extLst>
                    <a:ext uri="{9D8B030D-6E8A-4147-A177-3AD203B41FA5}">
                      <a16:colId xmlns:a16="http://schemas.microsoft.com/office/drawing/2014/main" val="1145325679"/>
                    </a:ext>
                  </a:extLst>
                </a:gridCol>
                <a:gridCol w="851492">
                  <a:extLst>
                    <a:ext uri="{9D8B030D-6E8A-4147-A177-3AD203B41FA5}">
                      <a16:colId xmlns:a16="http://schemas.microsoft.com/office/drawing/2014/main" val="1107280009"/>
                    </a:ext>
                  </a:extLst>
                </a:gridCol>
                <a:gridCol w="851492">
                  <a:extLst>
                    <a:ext uri="{9D8B030D-6E8A-4147-A177-3AD203B41FA5}">
                      <a16:colId xmlns:a16="http://schemas.microsoft.com/office/drawing/2014/main" val="3010626769"/>
                    </a:ext>
                  </a:extLst>
                </a:gridCol>
                <a:gridCol w="851492">
                  <a:extLst>
                    <a:ext uri="{9D8B030D-6E8A-4147-A177-3AD203B41FA5}">
                      <a16:colId xmlns:a16="http://schemas.microsoft.com/office/drawing/2014/main" val="1424999398"/>
                    </a:ext>
                  </a:extLst>
                </a:gridCol>
                <a:gridCol w="851492">
                  <a:extLst>
                    <a:ext uri="{9D8B030D-6E8A-4147-A177-3AD203B41FA5}">
                      <a16:colId xmlns:a16="http://schemas.microsoft.com/office/drawing/2014/main" val="3218696614"/>
                    </a:ext>
                  </a:extLst>
                </a:gridCol>
                <a:gridCol w="851492">
                  <a:extLst>
                    <a:ext uri="{9D8B030D-6E8A-4147-A177-3AD203B41FA5}">
                      <a16:colId xmlns:a16="http://schemas.microsoft.com/office/drawing/2014/main" val="2015554149"/>
                    </a:ext>
                  </a:extLst>
                </a:gridCol>
                <a:gridCol w="851492">
                  <a:extLst>
                    <a:ext uri="{9D8B030D-6E8A-4147-A177-3AD203B41FA5}">
                      <a16:colId xmlns:a16="http://schemas.microsoft.com/office/drawing/2014/main" val="1473793649"/>
                    </a:ext>
                  </a:extLst>
                </a:gridCol>
                <a:gridCol w="851492">
                  <a:extLst>
                    <a:ext uri="{9D8B030D-6E8A-4147-A177-3AD203B41FA5}">
                      <a16:colId xmlns:a16="http://schemas.microsoft.com/office/drawing/2014/main" val="3117886153"/>
                    </a:ext>
                  </a:extLst>
                </a:gridCol>
              </a:tblGrid>
              <a:tr h="468277">
                <a:tc>
                  <a:txBody>
                    <a:bodyPr/>
                    <a:lstStyle/>
                    <a:p>
                      <a:pPr algn="ctr"/>
                      <a:r>
                        <a:rPr lang="en-US" sz="1400" b="1" i="0" dirty="0">
                          <a:solidFill>
                            <a:srgbClr val="32195B"/>
                          </a:solidFill>
                          <a:latin typeface="Century Gothic" panose="020B0502020202020204" pitchFamily="34" charset="0"/>
                          <a:cs typeface="Gotham Bold" pitchFamily="2" charset="0"/>
                        </a:rPr>
                        <a:t>JAN</a:t>
                      </a:r>
                    </a:p>
                  </a:txBody>
                  <a:tcPr anchor="ctr">
                    <a:lnB w="57150" cap="flat" cmpd="sng" algn="ctr">
                      <a:solidFill>
                        <a:srgbClr val="32195B"/>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FEB</a:t>
                      </a:r>
                    </a:p>
                  </a:txBody>
                  <a:tcPr anchor="ctr">
                    <a:lnB w="57150" cap="flat" cmpd="sng" algn="ctr">
                      <a:solidFill>
                        <a:srgbClr val="E4F431"/>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MAR</a:t>
                      </a:r>
                    </a:p>
                  </a:txBody>
                  <a:tcPr anchor="ctr">
                    <a:lnB w="57150" cap="flat" cmpd="sng" algn="ctr">
                      <a:solidFill>
                        <a:srgbClr val="F04D46"/>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APR</a:t>
                      </a:r>
                    </a:p>
                  </a:txBody>
                  <a:tcPr anchor="ctr">
                    <a:lnB w="57150" cap="flat" cmpd="sng" algn="ctr">
                      <a:solidFill>
                        <a:srgbClr val="32195B"/>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MAY</a:t>
                      </a:r>
                    </a:p>
                  </a:txBody>
                  <a:tcPr anchor="ctr">
                    <a:lnB w="57150" cap="flat" cmpd="sng" algn="ctr">
                      <a:solidFill>
                        <a:srgbClr val="E4F431"/>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JUN</a:t>
                      </a:r>
                    </a:p>
                  </a:txBody>
                  <a:tcPr anchor="ctr">
                    <a:lnB w="57150" cap="flat" cmpd="sng" algn="ctr">
                      <a:solidFill>
                        <a:srgbClr val="F04D46"/>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JULY</a:t>
                      </a:r>
                    </a:p>
                  </a:txBody>
                  <a:tcPr anchor="ctr">
                    <a:lnB w="57150" cap="flat" cmpd="sng" algn="ctr">
                      <a:solidFill>
                        <a:srgbClr val="32195B"/>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AUG</a:t>
                      </a:r>
                    </a:p>
                  </a:txBody>
                  <a:tcPr anchor="ctr">
                    <a:lnB w="57150" cap="flat" cmpd="sng" algn="ctr">
                      <a:solidFill>
                        <a:srgbClr val="E4F431"/>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SEPT</a:t>
                      </a:r>
                    </a:p>
                  </a:txBody>
                  <a:tcPr anchor="ctr">
                    <a:lnB w="57150" cap="flat" cmpd="sng" algn="ctr">
                      <a:solidFill>
                        <a:srgbClr val="F04D46"/>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OCT</a:t>
                      </a:r>
                    </a:p>
                  </a:txBody>
                  <a:tcPr anchor="ctr">
                    <a:lnB w="57150" cap="flat" cmpd="sng" algn="ctr">
                      <a:solidFill>
                        <a:srgbClr val="32195B"/>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NOV</a:t>
                      </a:r>
                    </a:p>
                  </a:txBody>
                  <a:tcPr anchor="ctr">
                    <a:lnB w="57150" cap="flat" cmpd="sng" algn="ctr">
                      <a:solidFill>
                        <a:srgbClr val="E4F431"/>
                      </a:solidFill>
                      <a:prstDash val="solid"/>
                      <a:round/>
                      <a:headEnd type="none" w="med" len="med"/>
                      <a:tailEnd type="none" w="med" len="med"/>
                    </a:lnB>
                    <a:noFill/>
                  </a:tcPr>
                </a:tc>
                <a:tc>
                  <a:txBody>
                    <a:bodyPr/>
                    <a:lstStyle/>
                    <a:p>
                      <a:pPr algn="ctr"/>
                      <a:r>
                        <a:rPr lang="en-US" sz="1400" b="1" i="0" dirty="0">
                          <a:solidFill>
                            <a:srgbClr val="32195B"/>
                          </a:solidFill>
                          <a:latin typeface="Century Gothic" panose="020B0502020202020204" pitchFamily="34" charset="0"/>
                          <a:cs typeface="Gotham Bold" pitchFamily="2" charset="0"/>
                        </a:rPr>
                        <a:t>DEC</a:t>
                      </a:r>
                    </a:p>
                  </a:txBody>
                  <a:tcPr anchor="ctr">
                    <a:lnB w="57150" cap="flat" cmpd="sng" algn="ctr">
                      <a:solidFill>
                        <a:srgbClr val="F04D46"/>
                      </a:solidFill>
                      <a:prstDash val="solid"/>
                      <a:round/>
                      <a:headEnd type="none" w="med" len="med"/>
                      <a:tailEnd type="none" w="med" len="med"/>
                    </a:lnB>
                    <a:noFill/>
                  </a:tcPr>
                </a:tc>
                <a:extLst>
                  <a:ext uri="{0D108BD9-81ED-4DB2-BD59-A6C34878D82A}">
                    <a16:rowId xmlns:a16="http://schemas.microsoft.com/office/drawing/2014/main" val="3189032263"/>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32195B"/>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E4F431"/>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F04D46"/>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32195B"/>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E4F431"/>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F04D46"/>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32195B"/>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E4F431"/>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F04D46"/>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32195B"/>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E4F431"/>
                      </a:solidFill>
                      <a:prstDash val="solid"/>
                      <a:round/>
                      <a:headEnd type="none" w="med" len="med"/>
                      <a:tailEnd type="none" w="med" len="med"/>
                    </a:lnT>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lnT w="57150" cap="flat" cmpd="sng" algn="ctr">
                      <a:solidFill>
                        <a:srgbClr val="F04D46"/>
                      </a:solidFill>
                      <a:prstDash val="solid"/>
                      <a:round/>
                      <a:headEnd type="none" w="med" len="med"/>
                      <a:tailEnd type="none" w="med" len="med"/>
                    </a:lnT>
                    <a:solidFill>
                      <a:srgbClr val="8DC1DB">
                        <a:alpha val="30000"/>
                      </a:srgbClr>
                    </a:solidFill>
                  </a:tcPr>
                </a:tc>
                <a:extLst>
                  <a:ext uri="{0D108BD9-81ED-4DB2-BD59-A6C34878D82A}">
                    <a16:rowId xmlns:a16="http://schemas.microsoft.com/office/drawing/2014/main" val="844492562"/>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extLst>
                  <a:ext uri="{0D108BD9-81ED-4DB2-BD59-A6C34878D82A}">
                    <a16:rowId xmlns:a16="http://schemas.microsoft.com/office/drawing/2014/main" val="2916935603"/>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extLst>
                  <a:ext uri="{0D108BD9-81ED-4DB2-BD59-A6C34878D82A}">
                    <a16:rowId xmlns:a16="http://schemas.microsoft.com/office/drawing/2014/main" val="3300100133"/>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extLst>
                  <a:ext uri="{0D108BD9-81ED-4DB2-BD59-A6C34878D82A}">
                    <a16:rowId xmlns:a16="http://schemas.microsoft.com/office/drawing/2014/main" val="2880582656"/>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extLst>
                  <a:ext uri="{0D108BD9-81ED-4DB2-BD59-A6C34878D82A}">
                    <a16:rowId xmlns:a16="http://schemas.microsoft.com/office/drawing/2014/main" val="2567299114"/>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15000"/>
                      </a:srgbClr>
                    </a:solidFill>
                  </a:tcPr>
                </a:tc>
                <a:extLst>
                  <a:ext uri="{0D108BD9-81ED-4DB2-BD59-A6C34878D82A}">
                    <a16:rowId xmlns:a16="http://schemas.microsoft.com/office/drawing/2014/main" val="1733924748"/>
                  </a:ext>
                </a:extLst>
              </a:tr>
              <a:tr h="468277">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tc>
                  <a:txBody>
                    <a:bodyPr/>
                    <a:lstStyle/>
                    <a:p>
                      <a:pPr algn="ctr"/>
                      <a:endParaRPr lang="en-US" sz="1400" b="0" i="0" dirty="0">
                        <a:latin typeface="Century Gothic" panose="020B0502020202020204" pitchFamily="34" charset="0"/>
                        <a:cs typeface="Gotham Book" pitchFamily="2" charset="0"/>
                      </a:endParaRPr>
                    </a:p>
                  </a:txBody>
                  <a:tcPr anchor="ctr">
                    <a:solidFill>
                      <a:srgbClr val="8DC1DB">
                        <a:alpha val="30000"/>
                      </a:srgbClr>
                    </a:solidFill>
                  </a:tcPr>
                </a:tc>
                <a:extLst>
                  <a:ext uri="{0D108BD9-81ED-4DB2-BD59-A6C34878D82A}">
                    <a16:rowId xmlns:a16="http://schemas.microsoft.com/office/drawing/2014/main" val="2020317945"/>
                  </a:ext>
                </a:extLst>
              </a:tr>
            </a:tbl>
          </a:graphicData>
        </a:graphic>
      </p:graphicFrame>
    </p:spTree>
    <p:extLst>
      <p:ext uri="{BB962C8B-B14F-4D97-AF65-F5344CB8AC3E}">
        <p14:creationId xmlns:p14="http://schemas.microsoft.com/office/powerpoint/2010/main" val="159641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4C00-F250-7B04-DB82-4892FE0D1FCA}"/>
              </a:ext>
            </a:extLst>
          </p:cNvPr>
          <p:cNvSpPr>
            <a:spLocks noGrp="1"/>
          </p:cNvSpPr>
          <p:nvPr>
            <p:ph type="ctrTitle"/>
          </p:nvPr>
        </p:nvSpPr>
        <p:spPr/>
        <p:txBody>
          <a:bodyPr/>
          <a:lstStyle/>
          <a:p>
            <a:r>
              <a:rPr lang="en-US" dirty="0">
                <a:solidFill>
                  <a:schemeClr val="bg1"/>
                </a:solidFill>
              </a:rPr>
              <a:t>Thank you.</a:t>
            </a:r>
          </a:p>
        </p:txBody>
      </p:sp>
      <p:sp>
        <p:nvSpPr>
          <p:cNvPr id="4" name="Footer Placeholder 2">
            <a:extLst>
              <a:ext uri="{FF2B5EF4-FFF2-40B4-BE49-F238E27FC236}">
                <a16:creationId xmlns:a16="http://schemas.microsoft.com/office/drawing/2014/main" id="{E7E9D169-2CCE-661D-10B2-F0220B68D792}"/>
              </a:ext>
            </a:extLst>
          </p:cNvPr>
          <p:cNvSpPr>
            <a:spLocks noGrp="1"/>
          </p:cNvSpPr>
          <p:nvPr>
            <p:ph type="ftr" sz="quarter" idx="10"/>
          </p:nvPr>
        </p:nvSpPr>
        <p:spPr>
          <a:xfrm>
            <a:off x="795528" y="6336792"/>
            <a:ext cx="4114800" cy="36512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173094-F9FA-374C-9E32-15B253BE8CC7}" type="slidenum">
              <a:rPr kumimoji="0" lang="en-US" sz="1100" b="0" i="0" u="none" strike="noStrike" kern="1200" cap="none" spc="0" normalizeH="0" baseline="0" noProof="0" smtClean="0">
                <a:ln>
                  <a:noFill/>
                </a:ln>
                <a:solidFill>
                  <a:srgbClr val="2B4361"/>
                </a:solidFill>
                <a:effectLst/>
                <a:uLnTx/>
                <a:uFillTx/>
                <a:latin typeface="Century Gothic" panose="020B050202020202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dirty="0">
              <a:ln>
                <a:noFill/>
              </a:ln>
              <a:solidFill>
                <a:srgbClr val="2B436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3270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32AC3D1-FDEB-1508-C197-70E29045B08F}"/>
              </a:ext>
            </a:extLst>
          </p:cNvPr>
          <p:cNvSpPr>
            <a:spLocks noGrp="1"/>
          </p:cNvSpPr>
          <p:nvPr>
            <p:ph type="title"/>
          </p:nvPr>
        </p:nvSpPr>
        <p:spPr/>
        <p:txBody>
          <a:bodyPr/>
          <a:lstStyle/>
          <a:p>
            <a:r>
              <a:rPr lang="en-US" dirty="0"/>
              <a:t>CARE QUOTIENT PHILOSOPHY</a:t>
            </a:r>
          </a:p>
        </p:txBody>
      </p:sp>
      <p:sp>
        <p:nvSpPr>
          <p:cNvPr id="2" name="Slide Number Placeholder 1">
            <a:extLst>
              <a:ext uri="{FF2B5EF4-FFF2-40B4-BE49-F238E27FC236}">
                <a16:creationId xmlns:a16="http://schemas.microsoft.com/office/drawing/2014/main" id="{88CC3B33-9296-8E35-C724-86D4A4502881}"/>
              </a:ext>
            </a:extLst>
          </p:cNvPr>
          <p:cNvSpPr>
            <a:spLocks noGrp="1"/>
          </p:cNvSpPr>
          <p:nvPr>
            <p:ph type="sldNum" sz="quarter" idx="10"/>
          </p:nvPr>
        </p:nvSpPr>
        <p:spPr/>
        <p:txBody>
          <a:bodyPr/>
          <a:lstStyle/>
          <a:p>
            <a:fld id="{E3C49378-260A-9E40-A4D7-C08E1BA68EAA}" type="slidenum">
              <a:rPr lang="en-US" smtClean="0"/>
              <a:pPr/>
              <a:t>4</a:t>
            </a:fld>
            <a:endParaRPr lang="en-US" dirty="0"/>
          </a:p>
        </p:txBody>
      </p:sp>
      <p:grpSp>
        <p:nvGrpSpPr>
          <p:cNvPr id="23" name="Group 22">
            <a:extLst>
              <a:ext uri="{FF2B5EF4-FFF2-40B4-BE49-F238E27FC236}">
                <a16:creationId xmlns:a16="http://schemas.microsoft.com/office/drawing/2014/main" id="{303646E0-647A-61B3-6296-E16E96D88617}"/>
              </a:ext>
            </a:extLst>
          </p:cNvPr>
          <p:cNvGrpSpPr/>
          <p:nvPr/>
        </p:nvGrpSpPr>
        <p:grpSpPr>
          <a:xfrm>
            <a:off x="837512" y="1809066"/>
            <a:ext cx="2285376" cy="3931969"/>
            <a:chOff x="837512" y="1662394"/>
            <a:chExt cx="2285376" cy="3931969"/>
          </a:xfrm>
        </p:grpSpPr>
        <p:sp>
          <p:nvSpPr>
            <p:cNvPr id="5" name="Circle">
              <a:extLst>
                <a:ext uri="{FF2B5EF4-FFF2-40B4-BE49-F238E27FC236}">
                  <a16:creationId xmlns:a16="http://schemas.microsoft.com/office/drawing/2014/main" id="{2E1AD1E8-896A-3E6D-896C-BAC3D691E773}"/>
                </a:ext>
              </a:extLst>
            </p:cNvPr>
            <p:cNvSpPr txBox="1">
              <a:spLocks noChangeAspect="1"/>
            </p:cNvSpPr>
            <p:nvPr/>
          </p:nvSpPr>
          <p:spPr>
            <a:xfrm>
              <a:off x="837512" y="3311893"/>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Great care comes from our minds, our intellect and imagination.</a:t>
              </a:r>
            </a:p>
          </p:txBody>
        </p:sp>
        <p:pic>
          <p:nvPicPr>
            <p:cNvPr id="11" name="Picture 10" descr="A red letter and a black background&#10;&#10;Description automatically generated">
              <a:extLst>
                <a:ext uri="{FF2B5EF4-FFF2-40B4-BE49-F238E27FC236}">
                  <a16:creationId xmlns:a16="http://schemas.microsoft.com/office/drawing/2014/main" id="{DA081739-7EB5-D643-DD09-D20C8C8BE0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0309"/>
            <a:stretch/>
          </p:blipFill>
          <p:spPr>
            <a:xfrm>
              <a:off x="1282500" y="1662394"/>
              <a:ext cx="1395400" cy="944777"/>
            </a:xfrm>
            <a:prstGeom prst="rect">
              <a:avLst/>
            </a:prstGeom>
          </p:spPr>
        </p:pic>
      </p:grpSp>
      <p:grpSp>
        <p:nvGrpSpPr>
          <p:cNvPr id="25" name="Group 24">
            <a:extLst>
              <a:ext uri="{FF2B5EF4-FFF2-40B4-BE49-F238E27FC236}">
                <a16:creationId xmlns:a16="http://schemas.microsoft.com/office/drawing/2014/main" id="{DDF2FDCB-A919-B1B0-3811-06C46959F19E}"/>
              </a:ext>
            </a:extLst>
          </p:cNvPr>
          <p:cNvGrpSpPr/>
          <p:nvPr/>
        </p:nvGrpSpPr>
        <p:grpSpPr>
          <a:xfrm>
            <a:off x="7553280" y="1803338"/>
            <a:ext cx="3527914" cy="3937697"/>
            <a:chOff x="7553280" y="1656666"/>
            <a:chExt cx="3527914" cy="3937697"/>
          </a:xfrm>
        </p:grpSpPr>
        <p:grpSp>
          <p:nvGrpSpPr>
            <p:cNvPr id="22" name="Group 21">
              <a:extLst>
                <a:ext uri="{FF2B5EF4-FFF2-40B4-BE49-F238E27FC236}">
                  <a16:creationId xmlns:a16="http://schemas.microsoft.com/office/drawing/2014/main" id="{B7903170-A476-6A53-2370-308DB3EB1E97}"/>
                </a:ext>
              </a:extLst>
            </p:cNvPr>
            <p:cNvGrpSpPr/>
            <p:nvPr/>
          </p:nvGrpSpPr>
          <p:grpSpPr>
            <a:xfrm>
              <a:off x="8795818" y="1662394"/>
              <a:ext cx="2285376" cy="3931969"/>
              <a:chOff x="8795818" y="1662394"/>
              <a:chExt cx="2285376" cy="3931969"/>
            </a:xfrm>
          </p:grpSpPr>
          <p:sp>
            <p:nvSpPr>
              <p:cNvPr id="8" name="Circle">
                <a:extLst>
                  <a:ext uri="{FF2B5EF4-FFF2-40B4-BE49-F238E27FC236}">
                    <a16:creationId xmlns:a16="http://schemas.microsoft.com/office/drawing/2014/main" id="{47A311BF-9DF4-F22F-85D7-82D3C887711C}"/>
                  </a:ext>
                </a:extLst>
              </p:cNvPr>
              <p:cNvSpPr txBox="1">
                <a:spLocks noChangeAspect="1"/>
              </p:cNvSpPr>
              <p:nvPr/>
            </p:nvSpPr>
            <p:spPr>
              <a:xfrm>
                <a:off x="8795818" y="3311893"/>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It’s the blending of intelligence and emotion that makes us who we are.</a:t>
                </a:r>
              </a:p>
            </p:txBody>
          </p:sp>
          <p:pic>
            <p:nvPicPr>
              <p:cNvPr id="15" name="Picture 14" descr="A red letter and a black background&#10;&#10;Description automatically generated">
                <a:extLst>
                  <a:ext uri="{FF2B5EF4-FFF2-40B4-BE49-F238E27FC236}">
                    <a16:creationId xmlns:a16="http://schemas.microsoft.com/office/drawing/2014/main" id="{7CF7B7AD-32E9-ABE4-A7A4-5B31795ADE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313"/>
              <a:stretch/>
            </p:blipFill>
            <p:spPr>
              <a:xfrm>
                <a:off x="9028324" y="1662394"/>
                <a:ext cx="1820364" cy="944777"/>
              </a:xfrm>
              <a:prstGeom prst="rect">
                <a:avLst/>
              </a:prstGeom>
            </p:spPr>
          </p:pic>
        </p:grpSp>
        <p:pic>
          <p:nvPicPr>
            <p:cNvPr id="19" name="Picture 18" descr="A red letter and a black background&#10;&#10;Description automatically generated">
              <a:extLst>
                <a:ext uri="{FF2B5EF4-FFF2-40B4-BE49-F238E27FC236}">
                  <a16:creationId xmlns:a16="http://schemas.microsoft.com/office/drawing/2014/main" id="{ABBEAB99-939C-58DB-28ED-90C822E48A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702" r="26951"/>
            <a:stretch/>
          </p:blipFill>
          <p:spPr>
            <a:xfrm>
              <a:off x="7553280" y="1656666"/>
              <a:ext cx="874977" cy="944777"/>
            </a:xfrm>
            <a:prstGeom prst="rect">
              <a:avLst/>
            </a:prstGeom>
          </p:spPr>
        </p:pic>
      </p:grpSp>
      <p:grpSp>
        <p:nvGrpSpPr>
          <p:cNvPr id="24" name="Group 23">
            <a:extLst>
              <a:ext uri="{FF2B5EF4-FFF2-40B4-BE49-F238E27FC236}">
                <a16:creationId xmlns:a16="http://schemas.microsoft.com/office/drawing/2014/main" id="{07CFE3B4-30CE-EDBE-D47F-B2F0DAED2B86}"/>
              </a:ext>
            </a:extLst>
          </p:cNvPr>
          <p:cNvGrpSpPr/>
          <p:nvPr/>
        </p:nvGrpSpPr>
        <p:grpSpPr>
          <a:xfrm>
            <a:off x="3548936" y="1809066"/>
            <a:ext cx="3553105" cy="3931969"/>
            <a:chOff x="3548936" y="1662394"/>
            <a:chExt cx="3553105" cy="3931969"/>
          </a:xfrm>
        </p:grpSpPr>
        <p:grpSp>
          <p:nvGrpSpPr>
            <p:cNvPr id="21" name="Group 20">
              <a:extLst>
                <a:ext uri="{FF2B5EF4-FFF2-40B4-BE49-F238E27FC236}">
                  <a16:creationId xmlns:a16="http://schemas.microsoft.com/office/drawing/2014/main" id="{C4454009-DD95-98BD-EB8E-E2DBD82288FF}"/>
                </a:ext>
              </a:extLst>
            </p:cNvPr>
            <p:cNvGrpSpPr/>
            <p:nvPr/>
          </p:nvGrpSpPr>
          <p:grpSpPr>
            <a:xfrm>
              <a:off x="4816665" y="1662394"/>
              <a:ext cx="2285376" cy="3931969"/>
              <a:chOff x="4816665" y="1662394"/>
              <a:chExt cx="2285376" cy="3931969"/>
            </a:xfrm>
          </p:grpSpPr>
          <p:sp>
            <p:nvSpPr>
              <p:cNvPr id="7" name="Circle">
                <a:extLst>
                  <a:ext uri="{FF2B5EF4-FFF2-40B4-BE49-F238E27FC236}">
                    <a16:creationId xmlns:a16="http://schemas.microsoft.com/office/drawing/2014/main" id="{B3887332-0787-164C-7EA3-3CC4B6923CD4}"/>
                  </a:ext>
                </a:extLst>
              </p:cNvPr>
              <p:cNvSpPr txBox="1">
                <a:spLocks noChangeAspect="1"/>
              </p:cNvSpPr>
              <p:nvPr/>
            </p:nvSpPr>
            <p:spPr>
              <a:xfrm>
                <a:off x="4816665" y="3311893"/>
                <a:ext cx="2285376" cy="2282470"/>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1DB"/>
                    </a:solidFill>
                    <a:latin typeface="Century Gothic" panose="020B0502020202020204" pitchFamily="34" charset="0"/>
                  </a:rPr>
                  <a:t>It also comes from our hearts, our empathy and understanding of patients.</a:t>
                </a:r>
              </a:p>
            </p:txBody>
          </p:sp>
          <p:pic>
            <p:nvPicPr>
              <p:cNvPr id="14" name="Picture 13" descr="A red letter and a black background&#10;&#10;Description automatically generated">
                <a:extLst>
                  <a:ext uri="{FF2B5EF4-FFF2-40B4-BE49-F238E27FC236}">
                    <a16:creationId xmlns:a16="http://schemas.microsoft.com/office/drawing/2014/main" id="{D7AF7E6B-4772-E95E-25C1-A50FD5F03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73" r="40040"/>
              <a:stretch/>
            </p:blipFill>
            <p:spPr>
              <a:xfrm>
                <a:off x="5049171" y="1662394"/>
                <a:ext cx="1820364" cy="944777"/>
              </a:xfrm>
              <a:prstGeom prst="rect">
                <a:avLst/>
              </a:prstGeom>
            </p:spPr>
          </p:pic>
        </p:grpSp>
        <p:pic>
          <p:nvPicPr>
            <p:cNvPr id="20" name="Picture 19" descr="A red letter and a black background&#10;&#10;Description automatically generated">
              <a:extLst>
                <a:ext uri="{FF2B5EF4-FFF2-40B4-BE49-F238E27FC236}">
                  <a16:creationId xmlns:a16="http://schemas.microsoft.com/office/drawing/2014/main" id="{AF100DDB-8414-7242-A1EC-A9AD454F7D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54" r="68319"/>
            <a:stretch/>
          </p:blipFill>
          <p:spPr>
            <a:xfrm>
              <a:off x="3548936" y="1683311"/>
              <a:ext cx="675140" cy="944777"/>
            </a:xfrm>
            <a:prstGeom prst="rect">
              <a:avLst/>
            </a:prstGeom>
          </p:spPr>
        </p:pic>
      </p:grpSp>
    </p:spTree>
    <p:extLst>
      <p:ext uri="{BB962C8B-B14F-4D97-AF65-F5344CB8AC3E}">
        <p14:creationId xmlns:p14="http://schemas.microsoft.com/office/powerpoint/2010/main" val="35370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41E5988-BA9E-9B32-7965-11F8A8E01C19}"/>
              </a:ext>
            </a:extLst>
          </p:cNvPr>
          <p:cNvSpPr>
            <a:spLocks noGrp="1"/>
          </p:cNvSpPr>
          <p:nvPr>
            <p:ph type="title"/>
          </p:nvPr>
        </p:nvSpPr>
        <p:spPr/>
        <p:txBody>
          <a:bodyPr/>
          <a:lstStyle/>
          <a:p>
            <a:r>
              <a:rPr lang="en-US" dirty="0"/>
              <a:t>CORE VALUES</a:t>
            </a:r>
          </a:p>
        </p:txBody>
      </p:sp>
      <p:sp>
        <p:nvSpPr>
          <p:cNvPr id="2" name="Slide Number Placeholder 1">
            <a:extLst>
              <a:ext uri="{FF2B5EF4-FFF2-40B4-BE49-F238E27FC236}">
                <a16:creationId xmlns:a16="http://schemas.microsoft.com/office/drawing/2014/main" id="{88CC3B33-9296-8E35-C724-86D4A4502881}"/>
              </a:ext>
            </a:extLst>
          </p:cNvPr>
          <p:cNvSpPr>
            <a:spLocks noGrp="1"/>
          </p:cNvSpPr>
          <p:nvPr>
            <p:ph type="sldNum" sz="quarter" idx="10"/>
          </p:nvPr>
        </p:nvSpPr>
        <p:spPr/>
        <p:txBody>
          <a:bodyPr/>
          <a:lstStyle/>
          <a:p>
            <a:fld id="{E3C49378-260A-9E40-A4D7-C08E1BA68EAA}" type="slidenum">
              <a:rPr lang="en-US" smtClean="0"/>
              <a:pPr/>
              <a:t>5</a:t>
            </a:fld>
            <a:endParaRPr lang="en-US" dirty="0"/>
          </a:p>
        </p:txBody>
      </p:sp>
      <p:sp>
        <p:nvSpPr>
          <p:cNvPr id="5" name="Circle">
            <a:extLst>
              <a:ext uri="{FF2B5EF4-FFF2-40B4-BE49-F238E27FC236}">
                <a16:creationId xmlns:a16="http://schemas.microsoft.com/office/drawing/2014/main" id="{501FC542-023C-E60A-1A12-FBB0617DFBE4}"/>
              </a:ext>
            </a:extLst>
          </p:cNvPr>
          <p:cNvSpPr txBox="1">
            <a:spLocks noChangeAspect="1"/>
          </p:cNvSpPr>
          <p:nvPr/>
        </p:nvSpPr>
        <p:spPr>
          <a:xfrm>
            <a:off x="1028729" y="1607383"/>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PURPOSE</a:t>
            </a:r>
            <a:endParaRPr lang="en-US" sz="1800" dirty="0">
              <a:solidFill>
                <a:srgbClr val="8DC1DB"/>
              </a:solidFill>
              <a:latin typeface="Century Gothic" panose="020B0502020202020204" pitchFamily="34" charset="0"/>
            </a:endParaRPr>
          </a:p>
        </p:txBody>
      </p:sp>
      <p:sp>
        <p:nvSpPr>
          <p:cNvPr id="6" name="Circle">
            <a:extLst>
              <a:ext uri="{FF2B5EF4-FFF2-40B4-BE49-F238E27FC236}">
                <a16:creationId xmlns:a16="http://schemas.microsoft.com/office/drawing/2014/main" id="{72BAB1CB-2E06-07B3-9611-E23B776E1EFE}"/>
              </a:ext>
            </a:extLst>
          </p:cNvPr>
          <p:cNvSpPr txBox="1">
            <a:spLocks noChangeAspect="1"/>
          </p:cNvSpPr>
          <p:nvPr/>
        </p:nvSpPr>
        <p:spPr>
          <a:xfrm>
            <a:off x="3734608" y="1607383"/>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PEOPLE</a:t>
            </a:r>
          </a:p>
        </p:txBody>
      </p:sp>
      <p:sp>
        <p:nvSpPr>
          <p:cNvPr id="7" name="Circle">
            <a:extLst>
              <a:ext uri="{FF2B5EF4-FFF2-40B4-BE49-F238E27FC236}">
                <a16:creationId xmlns:a16="http://schemas.microsoft.com/office/drawing/2014/main" id="{12404FE4-FCDF-3766-65B0-56915B707E54}"/>
              </a:ext>
            </a:extLst>
          </p:cNvPr>
          <p:cNvSpPr txBox="1">
            <a:spLocks noChangeAspect="1"/>
          </p:cNvSpPr>
          <p:nvPr/>
        </p:nvSpPr>
        <p:spPr>
          <a:xfrm>
            <a:off x="6440487" y="1607383"/>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PROVIDERS</a:t>
            </a:r>
          </a:p>
        </p:txBody>
      </p:sp>
      <p:sp>
        <p:nvSpPr>
          <p:cNvPr id="8" name="Circle">
            <a:extLst>
              <a:ext uri="{FF2B5EF4-FFF2-40B4-BE49-F238E27FC236}">
                <a16:creationId xmlns:a16="http://schemas.microsoft.com/office/drawing/2014/main" id="{7D50E755-C820-CCBE-7CCC-BC54FE6C2D32}"/>
              </a:ext>
            </a:extLst>
          </p:cNvPr>
          <p:cNvSpPr txBox="1">
            <a:spLocks noChangeAspect="1"/>
          </p:cNvSpPr>
          <p:nvPr/>
        </p:nvSpPr>
        <p:spPr>
          <a:xfrm>
            <a:off x="9146365" y="1607383"/>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PARTNERS</a:t>
            </a:r>
          </a:p>
        </p:txBody>
      </p:sp>
      <p:sp>
        <p:nvSpPr>
          <p:cNvPr id="12" name="Circle">
            <a:extLst>
              <a:ext uri="{FF2B5EF4-FFF2-40B4-BE49-F238E27FC236}">
                <a16:creationId xmlns:a16="http://schemas.microsoft.com/office/drawing/2014/main" id="{8EBE08FE-B32A-F1AF-C2C7-1CD1137CEB2A}"/>
              </a:ext>
            </a:extLst>
          </p:cNvPr>
          <p:cNvSpPr txBox="1">
            <a:spLocks noChangeAspect="1"/>
          </p:cNvSpPr>
          <p:nvPr/>
        </p:nvSpPr>
        <p:spPr>
          <a:xfrm>
            <a:off x="952529" y="4019927"/>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PASSION</a:t>
            </a:r>
          </a:p>
        </p:txBody>
      </p:sp>
      <p:sp>
        <p:nvSpPr>
          <p:cNvPr id="13" name="Circle">
            <a:extLst>
              <a:ext uri="{FF2B5EF4-FFF2-40B4-BE49-F238E27FC236}">
                <a16:creationId xmlns:a16="http://schemas.microsoft.com/office/drawing/2014/main" id="{710363E6-27CD-EA01-A8F9-8DA89AAA386F}"/>
              </a:ext>
            </a:extLst>
          </p:cNvPr>
          <p:cNvSpPr txBox="1">
            <a:spLocks noChangeAspect="1"/>
          </p:cNvSpPr>
          <p:nvPr/>
        </p:nvSpPr>
        <p:spPr>
          <a:xfrm>
            <a:off x="3658408" y="4019927"/>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PRINCIPLES</a:t>
            </a:r>
          </a:p>
        </p:txBody>
      </p:sp>
      <p:sp>
        <p:nvSpPr>
          <p:cNvPr id="14" name="Circle">
            <a:extLst>
              <a:ext uri="{FF2B5EF4-FFF2-40B4-BE49-F238E27FC236}">
                <a16:creationId xmlns:a16="http://schemas.microsoft.com/office/drawing/2014/main" id="{2D86981F-D7D5-2D94-D007-B811FF4E11B7}"/>
              </a:ext>
            </a:extLst>
          </p:cNvPr>
          <p:cNvSpPr txBox="1">
            <a:spLocks noChangeAspect="1"/>
          </p:cNvSpPr>
          <p:nvPr/>
        </p:nvSpPr>
        <p:spPr>
          <a:xfrm>
            <a:off x="6364287" y="4019927"/>
            <a:ext cx="1823936" cy="1821617"/>
          </a:xfrm>
          <a:prstGeom prst="ellipse">
            <a:avLst/>
          </a:prstGeom>
          <a:noFill/>
          <a:ln w="127000">
            <a:solidFill>
              <a:srgbClr val="E4F431"/>
            </a:solidFill>
          </a:ln>
        </p:spPr>
        <p:txBody>
          <a:bodyPr anchor="ctr">
            <a:noAutofit/>
          </a:bodyPr>
          <a:lstStyle>
            <a:lvl1pPr marL="0" indent="0" algn="ctr" defTabSz="825500" rtl="0" eaLnBrk="1" latinLnBrk="0" hangingPunct="1">
              <a:lnSpc>
                <a:spcPct val="90000"/>
              </a:lnSpc>
              <a:spcBef>
                <a:spcPts val="0"/>
              </a:spcBef>
              <a:buSzTx/>
              <a:buFont typeface="Arial" panose="020B0604020202020204" pitchFamily="34" charset="0"/>
              <a:buNone/>
              <a:defRPr sz="1400" b="1" i="0" kern="1200">
                <a:solidFill>
                  <a:schemeClr val="bg2"/>
                </a:solidFill>
                <a:latin typeface="Acceptance" pitchFamily="2" charset="0"/>
                <a:ea typeface="+mn-ea"/>
                <a:cs typeface="Gotham Blac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8DC1DB"/>
                </a:solidFill>
                <a:latin typeface="Century Gothic" panose="020B0502020202020204" pitchFamily="34" charset="0"/>
              </a:rPr>
              <a:t>PERFORMANCE</a:t>
            </a:r>
          </a:p>
        </p:txBody>
      </p:sp>
    </p:spTree>
    <p:extLst>
      <p:ext uri="{BB962C8B-B14F-4D97-AF65-F5344CB8AC3E}">
        <p14:creationId xmlns:p14="http://schemas.microsoft.com/office/powerpoint/2010/main" val="354086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817D99-FB4E-B5EB-8CFC-D8D9101836C0}"/>
              </a:ext>
            </a:extLst>
          </p:cNvPr>
          <p:cNvSpPr>
            <a:spLocks noGrp="1"/>
          </p:cNvSpPr>
          <p:nvPr>
            <p:ph type="title"/>
          </p:nvPr>
        </p:nvSpPr>
        <p:spPr/>
        <p:txBody>
          <a:bodyPr/>
          <a:lstStyle/>
          <a:p>
            <a:r>
              <a:rPr lang="en-US" dirty="0"/>
              <a:t>TODAY</a:t>
            </a:r>
          </a:p>
        </p:txBody>
      </p:sp>
      <p:sp>
        <p:nvSpPr>
          <p:cNvPr id="6" name="Content Placeholder 5">
            <a:extLst>
              <a:ext uri="{FF2B5EF4-FFF2-40B4-BE49-F238E27FC236}">
                <a16:creationId xmlns:a16="http://schemas.microsoft.com/office/drawing/2014/main" id="{CDA7684D-4A99-EAC9-C3C7-8044E42928BA}"/>
              </a:ext>
            </a:extLst>
          </p:cNvPr>
          <p:cNvSpPr>
            <a:spLocks noGrp="1"/>
          </p:cNvSpPr>
          <p:nvPr>
            <p:ph idx="1"/>
          </p:nvPr>
        </p:nvSpPr>
        <p:spPr/>
        <p:txBody>
          <a:bodyPr/>
          <a:lstStyle/>
          <a:p>
            <a:r>
              <a:rPr lang="en-US" dirty="0"/>
              <a:t>Copy</a:t>
            </a:r>
          </a:p>
          <a:p>
            <a:r>
              <a:rPr lang="en-US" dirty="0"/>
              <a:t>Copy</a:t>
            </a:r>
          </a:p>
          <a:p>
            <a:r>
              <a:rPr lang="en-US" dirty="0"/>
              <a:t>Copy</a:t>
            </a:r>
          </a:p>
          <a:p>
            <a:r>
              <a:rPr lang="en-US" dirty="0"/>
              <a:t>Copy</a:t>
            </a:r>
          </a:p>
        </p:txBody>
      </p:sp>
      <p:sp>
        <p:nvSpPr>
          <p:cNvPr id="4" name="Slide Number Placeholder 3">
            <a:extLst>
              <a:ext uri="{FF2B5EF4-FFF2-40B4-BE49-F238E27FC236}">
                <a16:creationId xmlns:a16="http://schemas.microsoft.com/office/drawing/2014/main" id="{8B274AA9-26BE-92DE-8913-4A37EB6A23A9}"/>
              </a:ext>
            </a:extLst>
          </p:cNvPr>
          <p:cNvSpPr>
            <a:spLocks noGrp="1"/>
          </p:cNvSpPr>
          <p:nvPr>
            <p:ph type="sldNum" sz="quarter" idx="10"/>
          </p:nvPr>
        </p:nvSpPr>
        <p:spPr/>
        <p:txBody>
          <a:bodyPr/>
          <a:lstStyle/>
          <a:p>
            <a:fld id="{E3C49378-260A-9E40-A4D7-C08E1BA68EAA}" type="slidenum">
              <a:rPr lang="en-US" smtClean="0"/>
              <a:pPr/>
              <a:t>6</a:t>
            </a:fld>
            <a:endParaRPr lang="en-US" dirty="0"/>
          </a:p>
        </p:txBody>
      </p:sp>
    </p:spTree>
    <p:extLst>
      <p:ext uri="{BB962C8B-B14F-4D97-AF65-F5344CB8AC3E}">
        <p14:creationId xmlns:p14="http://schemas.microsoft.com/office/powerpoint/2010/main" val="180595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5BA047C-6F0D-40AC-135A-8C5DBAC82A08}"/>
              </a:ext>
            </a:extLst>
          </p:cNvPr>
          <p:cNvSpPr>
            <a:spLocks noGrp="1"/>
          </p:cNvSpPr>
          <p:nvPr>
            <p:ph type="sldNum" sz="quarter"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3C49378-260A-9E40-A4D7-C08E1BA68EAA}" type="slidenum">
              <a:rPr kumimoji="0" lang="en-US" sz="1100" b="0" i="0" u="none" strike="noStrike" kern="1200" cap="none" spc="0" normalizeH="0" baseline="0" noProof="0" smtClean="0">
                <a:ln>
                  <a:noFill/>
                </a:ln>
                <a:solidFill>
                  <a:srgbClr val="6C6C6C"/>
                </a:solidFill>
                <a:effectLst/>
                <a:uLnTx/>
                <a:uFillTx/>
                <a:latin typeface="Century Gothic" panose="020B0502020202020204" pitchFamily="34" charset="0"/>
                <a:ea typeface="+mn-ea"/>
                <a:cs typeface="Gotham Medium" pitchFamily="2" charset="0"/>
              </a:rPr>
              <a:pPr marL="0" marR="0" lvl="0" indent="0" algn="l" defTabSz="914377"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6C6C6C"/>
              </a:solidFill>
              <a:effectLst/>
              <a:uLnTx/>
              <a:uFillTx/>
              <a:latin typeface="Century Gothic" panose="020B0502020202020204" pitchFamily="34" charset="0"/>
              <a:ea typeface="+mn-ea"/>
              <a:cs typeface="Gotham Medium" pitchFamily="2" charset="0"/>
            </a:endParaRPr>
          </a:p>
        </p:txBody>
      </p:sp>
      <p:pic>
        <p:nvPicPr>
          <p:cNvPr id="9" name="Picture 8" descr="A black background with white text&#10;&#10;Description automatically generated">
            <a:extLst>
              <a:ext uri="{FF2B5EF4-FFF2-40B4-BE49-F238E27FC236}">
                <a16:creationId xmlns:a16="http://schemas.microsoft.com/office/drawing/2014/main" id="{D4F8C5CA-8DD4-537E-2323-BF485F267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176" y="1878992"/>
            <a:ext cx="8613648" cy="3100016"/>
          </a:xfrm>
          <a:prstGeom prst="rect">
            <a:avLst/>
          </a:prstGeom>
        </p:spPr>
      </p:pic>
    </p:spTree>
    <p:extLst>
      <p:ext uri="{BB962C8B-B14F-4D97-AF65-F5344CB8AC3E}">
        <p14:creationId xmlns:p14="http://schemas.microsoft.com/office/powerpoint/2010/main" val="359173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9AD648D-5E0C-7D3A-BFC6-EE3487DFFF20}"/>
              </a:ext>
            </a:extLst>
          </p:cNvPr>
          <p:cNvSpPr>
            <a:spLocks noGrp="1"/>
          </p:cNvSpPr>
          <p:nvPr>
            <p:ph type="sldNum" sz="quarter"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3C49378-260A-9E40-A4D7-C08E1BA68EAA}" type="slidenum">
              <a:rPr kumimoji="0" lang="en-US" sz="1100" b="0" i="0" u="none" strike="noStrike" kern="1200" cap="none" spc="0" normalizeH="0" baseline="0" noProof="0" smtClean="0">
                <a:ln>
                  <a:noFill/>
                </a:ln>
                <a:solidFill>
                  <a:srgbClr val="6C6C6C"/>
                </a:solidFill>
                <a:effectLst/>
                <a:uLnTx/>
                <a:uFillTx/>
                <a:latin typeface="Century Gothic" panose="020B0502020202020204" pitchFamily="34" charset="0"/>
                <a:ea typeface="+mn-ea"/>
                <a:cs typeface="Gotham Medium" pitchFamily="2" charset="0"/>
              </a:rPr>
              <a:pPr marL="0" marR="0" lvl="0" indent="0" algn="l" defTabSz="914377"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6C6C6C"/>
              </a:solidFill>
              <a:effectLst/>
              <a:uLnTx/>
              <a:uFillTx/>
              <a:latin typeface="Century Gothic" panose="020B0502020202020204" pitchFamily="34" charset="0"/>
              <a:ea typeface="+mn-ea"/>
              <a:cs typeface="Gotham Medium" pitchFamily="2" charset="0"/>
            </a:endParaRPr>
          </a:p>
        </p:txBody>
      </p:sp>
      <p:pic>
        <p:nvPicPr>
          <p:cNvPr id="8" name="Picture 7" descr="A close-up of a logo&#10;&#10;Description automatically generated">
            <a:extLst>
              <a:ext uri="{FF2B5EF4-FFF2-40B4-BE49-F238E27FC236}">
                <a16:creationId xmlns:a16="http://schemas.microsoft.com/office/drawing/2014/main" id="{A72075E5-B7EF-F2EB-9102-6DC400EE7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11367"/>
            <a:ext cx="8714232" cy="3249683"/>
          </a:xfrm>
          <a:prstGeom prst="rect">
            <a:avLst/>
          </a:prstGeom>
        </p:spPr>
      </p:pic>
    </p:spTree>
    <p:extLst>
      <p:ext uri="{BB962C8B-B14F-4D97-AF65-F5344CB8AC3E}">
        <p14:creationId xmlns:p14="http://schemas.microsoft.com/office/powerpoint/2010/main" val="220001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BA05-91F7-50A5-2B9B-F15FBC03A760}"/>
              </a:ext>
            </a:extLst>
          </p:cNvPr>
          <p:cNvSpPr>
            <a:spLocks noGrp="1"/>
          </p:cNvSpPr>
          <p:nvPr>
            <p:ph type="title"/>
          </p:nvPr>
        </p:nvSpPr>
        <p:spPr>
          <a:prstGeom prst="rect">
            <a:avLst/>
          </a:prstGeom>
        </p:spPr>
        <p:txBody>
          <a:bodyPr/>
          <a:lstStyle/>
          <a:p>
            <a:r>
              <a:rPr lang="en-US" dirty="0"/>
              <a:t>Copy slide</a:t>
            </a:r>
          </a:p>
        </p:txBody>
      </p:sp>
      <p:sp>
        <p:nvSpPr>
          <p:cNvPr id="3" name="Content Placeholder 2">
            <a:extLst>
              <a:ext uri="{FF2B5EF4-FFF2-40B4-BE49-F238E27FC236}">
                <a16:creationId xmlns:a16="http://schemas.microsoft.com/office/drawing/2014/main" id="{7FB94924-FA61-0BF2-3FDF-3BF8E124ADD1}"/>
              </a:ext>
            </a:extLst>
          </p:cNvPr>
          <p:cNvSpPr>
            <a:spLocks noGrp="1"/>
          </p:cNvSpPr>
          <p:nvPr>
            <p:ph sz="quarter" idx="12"/>
          </p:nvPr>
        </p:nvSpPr>
        <p:spPr>
          <a:prstGeom prst="rect">
            <a:avLst/>
          </a:prstGeom>
        </p:spPr>
        <p:txBody>
          <a:bodyPr/>
          <a:lstStyle/>
          <a:p>
            <a:r>
              <a:rPr lang="en-US" dirty="0"/>
              <a:t>SLIDE TITLE</a:t>
            </a:r>
          </a:p>
        </p:txBody>
      </p:sp>
      <p:sp>
        <p:nvSpPr>
          <p:cNvPr id="4" name="Text Placeholder 3">
            <a:extLst>
              <a:ext uri="{FF2B5EF4-FFF2-40B4-BE49-F238E27FC236}">
                <a16:creationId xmlns:a16="http://schemas.microsoft.com/office/drawing/2014/main" id="{F07938F3-FD61-5BFE-1891-D15A4B1D26D5}"/>
              </a:ext>
            </a:extLst>
          </p:cNvPr>
          <p:cNvSpPr>
            <a:spLocks noGrp="1"/>
          </p:cNvSpPr>
          <p:nvPr>
            <p:ph type="body" sz="quarter" idx="13"/>
          </p:nvPr>
        </p:nvSpPr>
        <p:spPr>
          <a:prstGeom prst="rect">
            <a:avLst/>
          </a:prstGeom>
        </p:spPr>
        <p:txBody>
          <a:bodyPr/>
          <a:lstStyle/>
          <a:p>
            <a:r>
              <a:rPr lang="en-US" dirty="0">
                <a:solidFill>
                  <a:srgbClr val="000000"/>
                </a:solidFill>
              </a:rPr>
              <a:t>Sub copy will go here</a:t>
            </a:r>
          </a:p>
          <a:p>
            <a:pPr lvl="1"/>
            <a:r>
              <a:rPr lang="en-US" dirty="0">
                <a:solidFill>
                  <a:srgbClr val="000000"/>
                </a:solidFill>
              </a:rPr>
              <a:t>Bullet copy here</a:t>
            </a:r>
          </a:p>
          <a:p>
            <a:pPr lvl="2"/>
            <a:r>
              <a:rPr lang="en-US" dirty="0">
                <a:solidFill>
                  <a:srgbClr val="000000"/>
                </a:solidFill>
              </a:rPr>
              <a:t>Sub bullet copy here</a:t>
            </a:r>
          </a:p>
        </p:txBody>
      </p:sp>
      <p:sp>
        <p:nvSpPr>
          <p:cNvPr id="5" name="Text Placeholder 4">
            <a:extLst>
              <a:ext uri="{FF2B5EF4-FFF2-40B4-BE49-F238E27FC236}">
                <a16:creationId xmlns:a16="http://schemas.microsoft.com/office/drawing/2014/main" id="{D92D6519-5EE4-B38E-4726-984E62225461}"/>
              </a:ext>
            </a:extLst>
          </p:cNvPr>
          <p:cNvSpPr>
            <a:spLocks noGrp="1"/>
          </p:cNvSpPr>
          <p:nvPr>
            <p:ph type="body" sz="quarter" idx="14"/>
          </p:nvPr>
        </p:nvSpPr>
        <p:spPr>
          <a:prstGeom prst="rect">
            <a:avLst/>
          </a:prstGeom>
        </p:spPr>
        <p:txBody>
          <a:bodyPr/>
          <a:lstStyle/>
          <a:p>
            <a:r>
              <a:rPr lang="en-US" dirty="0">
                <a:solidFill>
                  <a:srgbClr val="000000"/>
                </a:solidFill>
              </a:rPr>
              <a:t>Introduction copy will go here </a:t>
            </a:r>
            <a:r>
              <a:rPr lang="en-US" dirty="0" err="1">
                <a:solidFill>
                  <a:srgbClr val="000000"/>
                </a:solidFill>
              </a:rPr>
              <a:t>atis</a:t>
            </a:r>
            <a:r>
              <a:rPr lang="en-US" dirty="0">
                <a:solidFill>
                  <a:srgbClr val="000000"/>
                </a:solidFill>
              </a:rPr>
              <a:t> core </a:t>
            </a:r>
            <a:r>
              <a:rPr lang="en-US" dirty="0" err="1">
                <a:solidFill>
                  <a:srgbClr val="000000"/>
                </a:solidFill>
              </a:rPr>
              <a:t>quasiniti</a:t>
            </a:r>
            <a:r>
              <a:rPr lang="en-US" dirty="0">
                <a:solidFill>
                  <a:srgbClr val="000000"/>
                </a:solidFill>
              </a:rPr>
              <a:t> </a:t>
            </a:r>
            <a:r>
              <a:rPr lang="en-US" dirty="0" err="1">
                <a:solidFill>
                  <a:srgbClr val="000000"/>
                </a:solidFill>
              </a:rPr>
              <a:t>netoccusda</a:t>
            </a:r>
            <a:r>
              <a:rPr lang="en-US" dirty="0">
                <a:solidFill>
                  <a:srgbClr val="000000"/>
                </a:solidFill>
              </a:rPr>
              <a:t> non </a:t>
            </a:r>
            <a:r>
              <a:rPr lang="en-US" dirty="0" err="1">
                <a:solidFill>
                  <a:srgbClr val="000000"/>
                </a:solidFill>
              </a:rPr>
              <a:t>por</a:t>
            </a:r>
            <a:r>
              <a:rPr lang="en-US" dirty="0">
                <a:solidFill>
                  <a:srgbClr val="000000"/>
                </a:solidFill>
              </a:rPr>
              <a:t> </a:t>
            </a:r>
            <a:r>
              <a:rPr lang="en-US" dirty="0" err="1">
                <a:solidFill>
                  <a:srgbClr val="000000"/>
                </a:solidFill>
              </a:rPr>
              <a:t>rendignit</a:t>
            </a:r>
            <a:r>
              <a:rPr lang="en-US" dirty="0">
                <a:solidFill>
                  <a:srgbClr val="000000"/>
                </a:solidFill>
              </a:rPr>
              <a:t> qui </a:t>
            </a:r>
            <a:r>
              <a:rPr lang="en-US" dirty="0" err="1">
                <a:solidFill>
                  <a:srgbClr val="000000"/>
                </a:solidFill>
              </a:rPr>
              <a:t>atus</a:t>
            </a:r>
            <a:r>
              <a:rPr lang="en-US" dirty="0">
                <a:solidFill>
                  <a:srgbClr val="000000"/>
                </a:solidFill>
              </a:rPr>
              <a:t>. Copy will go here </a:t>
            </a:r>
            <a:r>
              <a:rPr lang="en-US" dirty="0" err="1">
                <a:solidFill>
                  <a:srgbClr val="000000"/>
                </a:solidFill>
              </a:rPr>
              <a:t>atis</a:t>
            </a:r>
            <a:r>
              <a:rPr lang="en-US" dirty="0">
                <a:solidFill>
                  <a:srgbClr val="000000"/>
                </a:solidFill>
              </a:rPr>
              <a:t> core </a:t>
            </a:r>
            <a:r>
              <a:rPr lang="en-US" dirty="0" err="1">
                <a:solidFill>
                  <a:srgbClr val="000000"/>
                </a:solidFill>
              </a:rPr>
              <a:t>quasiniti</a:t>
            </a:r>
            <a:r>
              <a:rPr lang="en-US" dirty="0">
                <a:solidFill>
                  <a:srgbClr val="000000"/>
                </a:solidFill>
              </a:rPr>
              <a:t> net </a:t>
            </a:r>
            <a:r>
              <a:rPr lang="en-US" dirty="0" err="1">
                <a:solidFill>
                  <a:srgbClr val="000000"/>
                </a:solidFill>
              </a:rPr>
              <a:t>occusda</a:t>
            </a:r>
            <a:r>
              <a:rPr lang="en-US" dirty="0">
                <a:solidFill>
                  <a:srgbClr val="000000"/>
                </a:solidFill>
              </a:rPr>
              <a:t> non </a:t>
            </a:r>
            <a:r>
              <a:rPr lang="en-US" dirty="0" err="1">
                <a:solidFill>
                  <a:srgbClr val="000000"/>
                </a:solidFill>
              </a:rPr>
              <a:t>por</a:t>
            </a:r>
            <a:r>
              <a:rPr lang="en-US" dirty="0">
                <a:solidFill>
                  <a:srgbClr val="000000"/>
                </a:solidFill>
              </a:rPr>
              <a:t> </a:t>
            </a:r>
            <a:r>
              <a:rPr lang="en-US" dirty="0" err="1">
                <a:solidFill>
                  <a:srgbClr val="000000"/>
                </a:solidFill>
              </a:rPr>
              <a:t>rendignit</a:t>
            </a:r>
            <a:r>
              <a:rPr lang="en-US" dirty="0">
                <a:solidFill>
                  <a:srgbClr val="000000"/>
                </a:solidFill>
              </a:rPr>
              <a:t> qui. Copy will go here </a:t>
            </a:r>
            <a:r>
              <a:rPr lang="en-US" dirty="0" err="1">
                <a:solidFill>
                  <a:srgbClr val="000000"/>
                </a:solidFill>
              </a:rPr>
              <a:t>atis</a:t>
            </a:r>
            <a:r>
              <a:rPr lang="en-US" dirty="0">
                <a:solidFill>
                  <a:srgbClr val="000000"/>
                </a:solidFill>
              </a:rPr>
              <a:t> core.</a:t>
            </a:r>
            <a:endParaRPr lang="en-US" dirty="0"/>
          </a:p>
        </p:txBody>
      </p:sp>
      <p:sp>
        <p:nvSpPr>
          <p:cNvPr id="6" name="Slide Number Placeholder 5">
            <a:extLst>
              <a:ext uri="{FF2B5EF4-FFF2-40B4-BE49-F238E27FC236}">
                <a16:creationId xmlns:a16="http://schemas.microsoft.com/office/drawing/2014/main" id="{AD243373-7D66-E6E0-BB6B-CF34C0D3E09C}"/>
              </a:ext>
            </a:extLst>
          </p:cNvPr>
          <p:cNvSpPr>
            <a:spLocks noGrp="1"/>
          </p:cNvSpPr>
          <p:nvPr>
            <p:ph type="sldNum" sz="quarter" idx="15"/>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3C49378-260A-9E40-A4D7-C08E1BA68EAA}" type="slidenum">
              <a:rPr kumimoji="0" lang="en-US" sz="1100" b="0" i="0" u="none" strike="noStrike" kern="1200" cap="none" spc="0" normalizeH="0" baseline="0" noProof="0" smtClean="0">
                <a:ln>
                  <a:noFill/>
                </a:ln>
                <a:solidFill>
                  <a:srgbClr val="2B4361"/>
                </a:solidFill>
                <a:effectLst/>
                <a:uLnTx/>
                <a:uFillTx/>
                <a:latin typeface="Century Gothic" panose="020B050202020202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2B436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98670955"/>
      </p:ext>
    </p:extLst>
  </p:cSld>
  <p:clrMapOvr>
    <a:masterClrMapping/>
  </p:clrMapOvr>
</p:sld>
</file>

<file path=ppt/theme/theme1.xml><?xml version="1.0" encoding="utf-8"?>
<a:theme xmlns:a="http://schemas.openxmlformats.org/drawingml/2006/main" name="Covers_End">
  <a:themeElements>
    <a:clrScheme name="Custom 2">
      <a:dk1>
        <a:srgbClr val="011E41"/>
      </a:dk1>
      <a:lt1>
        <a:srgbClr val="FFFFFF"/>
      </a:lt1>
      <a:dk2>
        <a:srgbClr val="374363"/>
      </a:dk2>
      <a:lt2>
        <a:srgbClr val="FFFFFF"/>
      </a:lt2>
      <a:accent1>
        <a:srgbClr val="EA7225"/>
      </a:accent1>
      <a:accent2>
        <a:srgbClr val="7B98AC"/>
      </a:accent2>
      <a:accent3>
        <a:srgbClr val="E64461"/>
      </a:accent3>
      <a:accent4>
        <a:srgbClr val="00B09B"/>
      </a:accent4>
      <a:accent5>
        <a:srgbClr val="490E67"/>
      </a:accent5>
      <a:accent6>
        <a:srgbClr val="78952C"/>
      </a:accent6>
      <a:hlink>
        <a:srgbClr val="00B09A"/>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Q_PPT.pptx" id="{65FC900A-D9D2-47F9-8E10-4492A6687B33}" vid="{A80A3673-73A9-44BE-9E6B-38BAE70D5B7D}"/>
    </a:ext>
  </a:extLst>
</a:theme>
</file>

<file path=ppt/theme/theme2.xml><?xml version="1.0" encoding="utf-8"?>
<a:theme xmlns:a="http://schemas.openxmlformats.org/drawingml/2006/main" name="Content">
  <a:themeElements>
    <a:clrScheme name="Custom 2">
      <a:dk1>
        <a:srgbClr val="011E41"/>
      </a:dk1>
      <a:lt1>
        <a:srgbClr val="FFFFFF"/>
      </a:lt1>
      <a:dk2>
        <a:srgbClr val="374363"/>
      </a:dk2>
      <a:lt2>
        <a:srgbClr val="FFFFFF"/>
      </a:lt2>
      <a:accent1>
        <a:srgbClr val="EA7225"/>
      </a:accent1>
      <a:accent2>
        <a:srgbClr val="7B98AC"/>
      </a:accent2>
      <a:accent3>
        <a:srgbClr val="E64461"/>
      </a:accent3>
      <a:accent4>
        <a:srgbClr val="00B09B"/>
      </a:accent4>
      <a:accent5>
        <a:srgbClr val="490E67"/>
      </a:accent5>
      <a:accent6>
        <a:srgbClr val="78952C"/>
      </a:accent6>
      <a:hlink>
        <a:srgbClr val="00B09A"/>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Q_PPT.pptx" id="{65FC900A-D9D2-47F9-8E10-4492A6687B33}" vid="{094E99B3-6640-4139-92BB-465D0786AB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0F5EBADE65F449A0D8C72EF8FCAED5" ma:contentTypeVersion="10" ma:contentTypeDescription="Create a new document." ma:contentTypeScope="" ma:versionID="817dbaee8727592724ccd71c8acfb38f">
  <xsd:schema xmlns:xsd="http://www.w3.org/2001/XMLSchema" xmlns:xs="http://www.w3.org/2001/XMLSchema" xmlns:p="http://schemas.microsoft.com/office/2006/metadata/properties" xmlns:ns2="e3b5b98c-3d46-40a7-b4ed-5627d6517613" xmlns:ns3="8b4c5d03-6bc7-496d-b009-d7d994d7d8a6" targetNamespace="http://schemas.microsoft.com/office/2006/metadata/properties" ma:root="true" ma:fieldsID="6824b69b19df3faed897cca7da909fea" ns2:_="" ns3:_="">
    <xsd:import namespace="e3b5b98c-3d46-40a7-b4ed-5627d6517613"/>
    <xsd:import namespace="8b4c5d03-6bc7-496d-b009-d7d994d7d8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5b98c-3d46-40a7-b4ed-5627d65176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c585e67-f0f6-4127-b95b-0e723d10aee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4c5d03-6bc7-496d-b009-d7d994d7d8a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da17f26-f14f-4aa9-ad1d-be9d359f2756}" ma:internalName="TaxCatchAll" ma:showField="CatchAllData" ma:web="8b4c5d03-6bc7-496d-b009-d7d994d7d8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b4c5d03-6bc7-496d-b009-d7d994d7d8a6" xsi:nil="true"/>
    <lcf76f155ced4ddcb4097134ff3c332f xmlns="e3b5b98c-3d46-40a7-b4ed-5627d65176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8B48CA-B1CF-4562-8E1B-7132D60F1D88}">
  <ds:schemaRefs>
    <ds:schemaRef ds:uri="http://schemas.microsoft.com/sharepoint/v3/contenttype/forms"/>
  </ds:schemaRefs>
</ds:datastoreItem>
</file>

<file path=customXml/itemProps2.xml><?xml version="1.0" encoding="utf-8"?>
<ds:datastoreItem xmlns:ds="http://schemas.openxmlformats.org/officeDocument/2006/customXml" ds:itemID="{4AAACFAC-CB3A-410A-AF8A-9C0AF860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b5b98c-3d46-40a7-b4ed-5627d6517613"/>
    <ds:schemaRef ds:uri="8b4c5d03-6bc7-496d-b009-d7d994d7d8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31E2A2-5952-44D0-8665-EB095DDA760C}">
  <ds:schemaRefs>
    <ds:schemaRef ds:uri="http://schemas.microsoft.com/office/2006/metadata/properties"/>
    <ds:schemaRef ds:uri="http://schemas.microsoft.com/office/infopath/2007/PartnerControls"/>
    <ds:schemaRef ds:uri="8b4c5d03-6bc7-496d-b009-d7d994d7d8a6"/>
    <ds:schemaRef ds:uri="e3b5b98c-3d46-40a7-b4ed-5627d6517613"/>
  </ds:schemaRefs>
</ds:datastoreItem>
</file>

<file path=docProps/app.xml><?xml version="1.0" encoding="utf-8"?>
<Properties xmlns="http://schemas.openxmlformats.org/officeDocument/2006/extended-properties" xmlns:vt="http://schemas.openxmlformats.org/officeDocument/2006/docPropsVTypes">
  <Template>PPT-CQ_PPT</Template>
  <TotalTime>1</TotalTime>
  <Words>1275</Words>
  <Application>Microsoft Office PowerPoint</Application>
  <PresentationFormat>Widescreen</PresentationFormat>
  <Paragraphs>288</Paragraphs>
  <Slides>38</Slides>
  <Notes>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Acceptance</vt:lpstr>
      <vt:lpstr>Acceptance Light</vt:lpstr>
      <vt:lpstr>Acceptance Thin</vt:lpstr>
      <vt:lpstr>Arial</vt:lpstr>
      <vt:lpstr>Calibri</vt:lpstr>
      <vt:lpstr>Century Gothic</vt:lpstr>
      <vt:lpstr>Gotham Bold</vt:lpstr>
      <vt:lpstr>Gotham Book</vt:lpstr>
      <vt:lpstr>Gotham Light</vt:lpstr>
      <vt:lpstr>Gotham Medium</vt:lpstr>
      <vt:lpstr>Gotham-ExtraLight</vt:lpstr>
      <vt:lpstr>Helvetica Neue Medium</vt:lpstr>
      <vt:lpstr>Covers_End</vt:lpstr>
      <vt:lpstr>Content</vt:lpstr>
      <vt:lpstr>Presentation Title</vt:lpstr>
      <vt:lpstr>MISSION STATEMENT</vt:lpstr>
      <vt:lpstr>ABOUT US</vt:lpstr>
      <vt:lpstr>CARE QUOTIENT PHILOSOPHY</vt:lpstr>
      <vt:lpstr>CORE VALUES</vt:lpstr>
      <vt:lpstr>TODAY</vt:lpstr>
      <vt:lpstr>PowerPoint Presentation</vt:lpstr>
      <vt:lpstr>PowerPoint Presentation</vt:lpstr>
      <vt:lpstr>Copy slide</vt:lpstr>
      <vt:lpstr>Copy slide</vt:lpstr>
      <vt:lpstr>MAIN HEADING</vt:lpstr>
      <vt:lpstr>MAIN HEADING</vt:lpstr>
      <vt:lpstr>MAIN HEADING</vt:lpstr>
      <vt:lpstr>MAIN HEADING</vt:lpstr>
      <vt:lpstr>Copy</vt:lpstr>
      <vt:lpstr>Copy</vt:lpstr>
      <vt:lpstr>PowerPoint Presentation</vt:lpstr>
      <vt:lpstr>PowerPoint Presentation</vt:lpstr>
      <vt:lpstr>Section Name</vt:lpstr>
      <vt:lpstr>Charts</vt:lpstr>
      <vt:lpstr>MAIN HEADING</vt:lpstr>
      <vt:lpstr>MAIN HEADING</vt:lpstr>
      <vt:lpstr>MAIN HEADING</vt:lpstr>
      <vt:lpstr>MAIN HEADING</vt:lpstr>
      <vt:lpstr>PowerPoint Presentation</vt:lpstr>
      <vt:lpstr>MAIN HEADING</vt:lpstr>
      <vt:lpstr>MAIN HEADING</vt:lpstr>
      <vt:lpstr>MAIN HEADING</vt:lpstr>
      <vt:lpstr>MAIN HEADING</vt:lpstr>
      <vt:lpstr>PowerPoint Presentation</vt:lpstr>
      <vt:lpstr>CHART TITLE</vt:lpstr>
      <vt:lpstr>CHART TITLE</vt:lpstr>
      <vt:lpstr>BAR CHART</vt:lpstr>
      <vt:lpstr>LINE CHART</vt:lpstr>
      <vt:lpstr>PIE CHART</vt:lpstr>
      <vt:lpstr>CHART TITLE</vt:lpstr>
      <vt:lpstr>CHART TITLE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Anne Jerred</dc:creator>
  <cp:lastModifiedBy>Anne Jerred</cp:lastModifiedBy>
  <cp:revision>1</cp:revision>
  <cp:lastPrinted>2019-10-07T18:59:44Z</cp:lastPrinted>
  <dcterms:created xsi:type="dcterms:W3CDTF">2024-02-14T17:39:15Z</dcterms:created>
  <dcterms:modified xsi:type="dcterms:W3CDTF">2024-02-14T17:41:00Z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0x010100AC0F5EBADE65F449A0D8C72EF8FCAED5</vt:lpwstr>
  </property>
</Properties>
</file>